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0"/>
  </p:notesMasterIdLst>
  <p:handoutMasterIdLst>
    <p:handoutMasterId r:id="rId31"/>
  </p:handoutMasterIdLst>
  <p:sldIdLst>
    <p:sldId id="278" r:id="rId5"/>
    <p:sldId id="279" r:id="rId6"/>
    <p:sldId id="258" r:id="rId7"/>
    <p:sldId id="259" r:id="rId8"/>
    <p:sldId id="262" r:id="rId9"/>
    <p:sldId id="280" r:id="rId10"/>
    <p:sldId id="281" r:id="rId11"/>
    <p:sldId id="283" r:id="rId12"/>
    <p:sldId id="284" r:id="rId13"/>
    <p:sldId id="285" r:id="rId14"/>
    <p:sldId id="286" r:id="rId15"/>
    <p:sldId id="287" r:id="rId16"/>
    <p:sldId id="288" r:id="rId17"/>
    <p:sldId id="290" r:id="rId18"/>
    <p:sldId id="289" r:id="rId19"/>
    <p:sldId id="291" r:id="rId20"/>
    <p:sldId id="292" r:id="rId21"/>
    <p:sldId id="293" r:id="rId22"/>
    <p:sldId id="294" r:id="rId23"/>
    <p:sldId id="295" r:id="rId24"/>
    <p:sldId id="296" r:id="rId25"/>
    <p:sldId id="297" r:id="rId26"/>
    <p:sldId id="271" r:id="rId27"/>
    <p:sldId id="275" r:id="rId28"/>
    <p:sldId id="27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99" autoAdjust="0"/>
    <p:restoredTop sz="89346" autoAdjust="0"/>
  </p:normalViewPr>
  <p:slideViewPr>
    <p:cSldViewPr snapToGrid="0">
      <p:cViewPr varScale="1">
        <p:scale>
          <a:sx n="99" d="100"/>
          <a:sy n="99" d="100"/>
        </p:scale>
        <p:origin x="996" y="7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embeddings/oleObject1.bin"/></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200" b="1" i="0" u="none" strike="noStrike" kern="1200" baseline="0">
                <a:solidFill>
                  <a:schemeClr val="tx2"/>
                </a:solidFill>
                <a:latin typeface="Arial" panose="020B0604020202020204" pitchFamily="34" charset="0"/>
                <a:ea typeface="+mn-ea"/>
                <a:cs typeface="Arial" panose="020B0604020202020204" pitchFamily="34" charset="0"/>
              </a:defRPr>
            </a:pPr>
            <a:r>
              <a:rPr lang="pt-BR" sz="1200">
                <a:latin typeface="Arial" panose="020B0604020202020204" pitchFamily="34" charset="0"/>
                <a:cs typeface="Arial" panose="020B0604020202020204" pitchFamily="34" charset="0"/>
              </a:rPr>
              <a:t>Intances Completed / Activity</a:t>
            </a:r>
          </a:p>
        </c:rich>
      </c:tx>
      <c:overlay val="0"/>
      <c:spPr>
        <a:noFill/>
        <a:ln>
          <a:noFill/>
        </a:ln>
        <a:effectLst/>
      </c:spPr>
      <c:txPr>
        <a:bodyPr rot="0" spcFirstLastPara="1" vertOverflow="ellipsis" vert="horz" wrap="square" anchor="ctr" anchorCtr="1"/>
        <a:lstStyle/>
        <a:p>
          <a:pPr>
            <a:defRPr sz="1200" b="1" i="0" u="none" strike="noStrike" kern="1200" baseline="0">
              <a:solidFill>
                <a:schemeClr val="tx2"/>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Graphs!$C$2</c:f>
              <c:strCache>
                <c:ptCount val="1"/>
                <c:pt idx="0">
                  <c:v>Instances completed (TO-BE)</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2"/>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Graphs!$B$3:$B$6</c:f>
              <c:strCache>
                <c:ptCount val="4"/>
                <c:pt idx="0">
                  <c:v>Admission Process</c:v>
                </c:pt>
                <c:pt idx="1">
                  <c:v>Call patient</c:v>
                </c:pt>
                <c:pt idx="2">
                  <c:v>Make consultation</c:v>
                </c:pt>
                <c:pt idx="3">
                  <c:v>Finalize consultation</c:v>
                </c:pt>
              </c:strCache>
            </c:strRef>
          </c:cat>
          <c:val>
            <c:numRef>
              <c:f>Graphs!$C$3:$C$6</c:f>
              <c:numCache>
                <c:formatCode>General</c:formatCode>
                <c:ptCount val="4"/>
                <c:pt idx="0">
                  <c:v>200</c:v>
                </c:pt>
                <c:pt idx="1">
                  <c:v>190</c:v>
                </c:pt>
                <c:pt idx="2">
                  <c:v>190</c:v>
                </c:pt>
                <c:pt idx="3">
                  <c:v>169</c:v>
                </c:pt>
              </c:numCache>
            </c:numRef>
          </c:val>
          <c:extLst>
            <c:ext xmlns:c16="http://schemas.microsoft.com/office/drawing/2014/chart" uri="{C3380CC4-5D6E-409C-BE32-E72D297353CC}">
              <c16:uniqueId val="{00000000-3787-4264-97F6-0977217C1980}"/>
            </c:ext>
          </c:extLst>
        </c:ser>
        <c:ser>
          <c:idx val="1"/>
          <c:order val="1"/>
          <c:tx>
            <c:strRef>
              <c:f>Graphs!$D$2</c:f>
              <c:strCache>
                <c:ptCount val="1"/>
                <c:pt idx="0">
                  <c:v>Instances completed (AS-IS)</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2"/>
                    </a:solidFill>
                    <a:latin typeface="Arial" panose="020B0604020202020204" pitchFamily="34" charset="0"/>
                    <a:ea typeface="+mn-ea"/>
                    <a:cs typeface="Arial"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Graphs!$B$3:$B$6</c:f>
              <c:strCache>
                <c:ptCount val="4"/>
                <c:pt idx="0">
                  <c:v>Admission Process</c:v>
                </c:pt>
                <c:pt idx="1">
                  <c:v>Call patient</c:v>
                </c:pt>
                <c:pt idx="2">
                  <c:v>Make consultation</c:v>
                </c:pt>
                <c:pt idx="3">
                  <c:v>Finalize consultation</c:v>
                </c:pt>
              </c:strCache>
            </c:strRef>
          </c:cat>
          <c:val>
            <c:numRef>
              <c:f>Graphs!$D$3:$D$6</c:f>
              <c:numCache>
                <c:formatCode>General</c:formatCode>
                <c:ptCount val="4"/>
                <c:pt idx="0">
                  <c:v>200</c:v>
                </c:pt>
                <c:pt idx="1">
                  <c:v>89</c:v>
                </c:pt>
                <c:pt idx="2">
                  <c:v>87</c:v>
                </c:pt>
                <c:pt idx="3">
                  <c:v>78</c:v>
                </c:pt>
              </c:numCache>
            </c:numRef>
          </c:val>
          <c:extLst>
            <c:ext xmlns:c16="http://schemas.microsoft.com/office/drawing/2014/chart" uri="{C3380CC4-5D6E-409C-BE32-E72D297353CC}">
              <c16:uniqueId val="{00000001-3787-4264-97F6-0977217C1980}"/>
            </c:ext>
          </c:extLst>
        </c:ser>
        <c:dLbls>
          <c:showLegendKey val="0"/>
          <c:showVal val="0"/>
          <c:showCatName val="0"/>
          <c:showSerName val="0"/>
          <c:showPercent val="0"/>
          <c:showBubbleSize val="0"/>
        </c:dLbls>
        <c:gapWidth val="75"/>
        <c:overlap val="-25"/>
        <c:axId val="647190879"/>
        <c:axId val="642223951"/>
      </c:barChart>
      <c:catAx>
        <c:axId val="647190879"/>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0" spcFirstLastPara="1" vertOverflow="ellipsis" wrap="square" anchor="ctr" anchorCtr="1"/>
          <a:lstStyle/>
          <a:p>
            <a:pPr>
              <a:defRPr sz="1000" b="0" i="0" u="none" strike="noStrike" kern="1200" baseline="0">
                <a:solidFill>
                  <a:schemeClr val="tx2"/>
                </a:solidFill>
                <a:latin typeface="Arial" panose="020B0604020202020204" pitchFamily="34" charset="0"/>
                <a:ea typeface="+mn-ea"/>
                <a:cs typeface="Arial" panose="020B0604020202020204" pitchFamily="34" charset="0"/>
              </a:defRPr>
            </a:pPr>
            <a:endParaRPr lang="en-US"/>
          </a:p>
        </c:txPr>
        <c:crossAx val="642223951"/>
        <c:crosses val="autoZero"/>
        <c:auto val="1"/>
        <c:lblAlgn val="ctr"/>
        <c:lblOffset val="100"/>
        <c:noMultiLvlLbl val="0"/>
      </c:catAx>
      <c:valAx>
        <c:axId val="642223951"/>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64719087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bg1">
          <a:lumMod val="75000"/>
        </a:schemeClr>
      </a:solidFill>
      <a:round/>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95450C9-30E0-4ACF-BDD1-092463FFFB0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B36ABAD-DFC6-41BB-AF76-77EBFA45689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C79BF0D-A27E-4949-BA05-26DFC7FA342E}" type="datetimeFigureOut">
              <a:rPr lang="en-US" smtClean="0"/>
              <a:t>6/8/2022</a:t>
            </a:fld>
            <a:endParaRPr lang="en-US" dirty="0"/>
          </a:p>
        </p:txBody>
      </p:sp>
      <p:sp>
        <p:nvSpPr>
          <p:cNvPr id="4" name="Footer Placeholder 3">
            <a:extLst>
              <a:ext uri="{FF2B5EF4-FFF2-40B4-BE49-F238E27FC236}">
                <a16:creationId xmlns:a16="http://schemas.microsoft.com/office/drawing/2014/main" id="{EEAC7E56-E390-43F2-A87A-4A200501E44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56FB9EB-179C-4409-A4AF-09861B235A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5762803-C07A-499E-9504-8ED8734DAF46}" type="slidenum">
              <a:rPr lang="en-US" smtClean="0"/>
              <a:t>‹#›</a:t>
            </a:fld>
            <a:endParaRPr lang="en-US" dirty="0"/>
          </a:p>
        </p:txBody>
      </p:sp>
    </p:spTree>
    <p:extLst>
      <p:ext uri="{BB962C8B-B14F-4D97-AF65-F5344CB8AC3E}">
        <p14:creationId xmlns:p14="http://schemas.microsoft.com/office/powerpoint/2010/main" val="262446925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jpeg>
</file>

<file path=ppt/media/image13.png>
</file>

<file path=ppt/media/image14.jpg>
</file>

<file path=ppt/media/image15.png>
</file>

<file path=ppt/media/image16.png>
</file>

<file path=ppt/media/image17.jpg>
</file>

<file path=ppt/media/image18.png>
</file>

<file path=ppt/media/image19.png>
</file>

<file path=ppt/media/image2.jpe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jpeg>
</file>

<file path=ppt/media/image31.jp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C4AA30-155C-4903-9267-E3BBFB95FF41}" type="datetimeFigureOut">
              <a:rPr lang="en-US" smtClean="0"/>
              <a:t>6/8/2022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B3F336-7DD2-47CF-A0F3-D1163B2A9C10}" type="slidenum">
              <a:rPr lang="en-US" smtClean="0"/>
              <a:t>‹#›</a:t>
            </a:fld>
            <a:endParaRPr lang="en-US" dirty="0"/>
          </a:p>
        </p:txBody>
      </p:sp>
    </p:spTree>
    <p:extLst>
      <p:ext uri="{BB962C8B-B14F-4D97-AF65-F5344CB8AC3E}">
        <p14:creationId xmlns:p14="http://schemas.microsoft.com/office/powerpoint/2010/main" val="1747130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Arial" panose="020B0604020202020204" pitchFamily="34" charset="0"/>
                <a:ea typeface="Calibri" panose="020F0502020204030204" pitchFamily="34" charset="0"/>
              </a:rPr>
              <a:t>Some assumptions have been made to support the As-Is modeling, particularly regarding the decision point after the </a:t>
            </a:r>
            <a:r>
              <a:rPr lang="en-US" sz="1800" i="1" dirty="0">
                <a:effectLst/>
                <a:latin typeface="Arial" panose="020B0604020202020204" pitchFamily="34" charset="0"/>
                <a:ea typeface="Calibri" panose="020F0502020204030204" pitchFamily="34" charset="0"/>
              </a:rPr>
              <a:t>Make Consultation</a:t>
            </a:r>
            <a:r>
              <a:rPr lang="en-US" sz="1800" dirty="0">
                <a:effectLst/>
                <a:latin typeface="Arial" panose="020B0604020202020204" pitchFamily="34" charset="0"/>
                <a:ea typeface="Calibri" panose="020F0502020204030204" pitchFamily="34" charset="0"/>
              </a:rPr>
              <a:t> sub-process. In this case, it is considered that the patient leaves the hospital right after the consultation ends, which means that the patient does not return to the reception but decides to exit the building not only refusing to pay at the time, but also without making any further requests (justifications, new appointments, stamped prescriptions, and others)</a:t>
            </a:r>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6</a:t>
            </a:fld>
            <a:endParaRPr lang="en-US" dirty="0"/>
          </a:p>
        </p:txBody>
      </p:sp>
    </p:spTree>
    <p:extLst>
      <p:ext uri="{BB962C8B-B14F-4D97-AF65-F5344CB8AC3E}">
        <p14:creationId xmlns:p14="http://schemas.microsoft.com/office/powerpoint/2010/main" val="20316196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Calibri" panose="020F0502020204030204" pitchFamily="34" charset="0"/>
                <a:cs typeface="Arial" panose="020B0604020202020204" pitchFamily="34" charset="0"/>
              </a:rPr>
              <a:t>To proceed with the prescriptive modeling of the To-Be model, the Exploitative Redesign approach was adopted. Its objective is to identify problems within the system, and to solve them incrementally. The redesign was focused on bringing improvements under the perspective of cost, time, quality, and flexibility. From the many different heuristics applied regarding the task, flow, and process levels, the ones that brought more impact were the Heuristic 1 (task elimination) and the Heuristic 9 (automation), which is based on task-level and process-level, respectively. Following each activity is going to be classified, using the heuristics approach.</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17</a:t>
            </a:fld>
            <a:endParaRPr lang="en-US" dirty="0"/>
          </a:p>
        </p:txBody>
      </p:sp>
    </p:spTree>
    <p:extLst>
      <p:ext uri="{BB962C8B-B14F-4D97-AF65-F5344CB8AC3E}">
        <p14:creationId xmlns:p14="http://schemas.microsoft.com/office/powerpoint/2010/main" val="587743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just">
              <a:lnSpc>
                <a:spcPct val="150000"/>
              </a:lnSpc>
              <a:spcBef>
                <a:spcPts val="0"/>
              </a:spcBef>
              <a:spcAft>
                <a:spcPts val="0"/>
              </a:spcAft>
              <a:buFont typeface="Symbol" panose="05050102010706020507" pitchFamily="18" charset="2"/>
              <a:buChar char=""/>
            </a:pPr>
            <a:r>
              <a:rPr lang="en-US" sz="1800" dirty="0">
                <a:effectLst/>
                <a:latin typeface="Arial" panose="020B0604020202020204" pitchFamily="34" charset="0"/>
                <a:ea typeface="Calibri" panose="020F0502020204030204" pitchFamily="34" charset="0"/>
              </a:rPr>
              <a:t>What-if analysis is about making changes on the simulation parameters, by adding or removing resources, and re-running the simulation. Starting from the results obtained in the As-Is model simulation, four different What-if scenarios were performed to improve the baseline efficiency.</a:t>
            </a:r>
            <a:r>
              <a:rPr lang="en-US" sz="1800" dirty="0">
                <a:effectLst/>
                <a:latin typeface="Arial" panose="020B0604020202020204" pitchFamily="34" charset="0"/>
                <a:ea typeface="Calibri" panose="020F0502020204030204" pitchFamily="34" charset="0"/>
                <a:cs typeface="Arial" panose="020B0604020202020204" pitchFamily="34" charset="0"/>
              </a:rPr>
              <a:t> What-if 1 - based on As-Is: reducing the average time from 10.5 min to 5 min in the activity Call Patient.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
              <a:lnSpc>
                <a:spcPct val="150000"/>
              </a:lnSpc>
              <a:spcBef>
                <a:spcPts val="0"/>
              </a:spcBef>
              <a:spcAft>
                <a:spcPts val="0"/>
              </a:spcAft>
              <a:buFont typeface="Symbol" panose="05050102010706020507" pitchFamily="18" charset="2"/>
              <a:buChar char=""/>
            </a:pPr>
            <a:r>
              <a:rPr lang="en-US" sz="1800" dirty="0">
                <a:effectLst/>
                <a:latin typeface="Arial" panose="020B0604020202020204" pitchFamily="34" charset="0"/>
                <a:ea typeface="Calibri" panose="020F0502020204030204" pitchFamily="34" charset="0"/>
                <a:cs typeface="Arial" panose="020B0604020202020204" pitchFamily="34" charset="0"/>
              </a:rPr>
              <a:t>What-if 2 - based on What-if 1: reducing the average time from 15 min to 10 min in the activity Make Consultation.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
              <a:lnSpc>
                <a:spcPct val="150000"/>
              </a:lnSpc>
              <a:spcBef>
                <a:spcPts val="0"/>
              </a:spcBef>
              <a:spcAft>
                <a:spcPts val="0"/>
              </a:spcAft>
              <a:buFont typeface="Symbol" panose="05050102010706020507" pitchFamily="18" charset="2"/>
              <a:buChar char=""/>
            </a:pPr>
            <a:r>
              <a:rPr lang="en-US" sz="1800" dirty="0">
                <a:effectLst/>
                <a:latin typeface="Arial" panose="020B0604020202020204" pitchFamily="34" charset="0"/>
                <a:ea typeface="Calibri" panose="020F0502020204030204" pitchFamily="34" charset="0"/>
                <a:cs typeface="Arial" panose="020B0604020202020204" pitchFamily="34" charset="0"/>
              </a:rPr>
              <a:t>What-if 3 - based on What-if 2: adding three receptionist machines on Admission process and using a gate “OR” to parallelize the task into more resources.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
              <a:lnSpc>
                <a:spcPct val="150000"/>
              </a:lnSpc>
              <a:spcBef>
                <a:spcPts val="0"/>
              </a:spcBef>
              <a:spcAft>
                <a:spcPts val="800"/>
              </a:spcAft>
              <a:buFont typeface="Symbol" panose="05050102010706020507" pitchFamily="18" charset="2"/>
              <a:buChar char=""/>
            </a:pPr>
            <a:r>
              <a:rPr lang="en-US" sz="1800" dirty="0">
                <a:effectLst/>
                <a:latin typeface="Arial" panose="020B0604020202020204" pitchFamily="34" charset="0"/>
                <a:ea typeface="Calibri" panose="020F0502020204030204" pitchFamily="34" charset="0"/>
                <a:cs typeface="Arial" panose="020B0604020202020204" pitchFamily="34" charset="0"/>
              </a:rPr>
              <a:t>What-if 4 - based on What-if 3: adding two internal machines on the activity Call Patient and using a gate “OR” in the resource option.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18</a:t>
            </a:fld>
            <a:endParaRPr lang="en-US" dirty="0"/>
          </a:p>
        </p:txBody>
      </p:sp>
    </p:spTree>
    <p:extLst>
      <p:ext uri="{BB962C8B-B14F-4D97-AF65-F5344CB8AC3E}">
        <p14:creationId xmlns:p14="http://schemas.microsoft.com/office/powerpoint/2010/main" val="25486707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gn="just">
              <a:lnSpc>
                <a:spcPct val="150000"/>
              </a:lnSpc>
              <a:spcBef>
                <a:spcPts val="0"/>
              </a:spcBef>
              <a:spcAft>
                <a:spcPts val="800"/>
              </a:spcAft>
            </a:pPr>
            <a:r>
              <a:rPr lang="en-US" sz="1800" dirty="0">
                <a:effectLst/>
                <a:latin typeface="Arial" panose="020B0604020202020204" pitchFamily="34" charset="0"/>
                <a:ea typeface="Calibri" panose="020F0502020204030204" pitchFamily="34" charset="0"/>
                <a:cs typeface="Arial" panose="020B0604020202020204" pitchFamily="34" charset="0"/>
              </a:rPr>
              <a:t>Flow analysis is a family of techniques that allow to assess the global performance of a process given some knowledge about the performance of its activities. Following, the principal metrics such as Average Processing Time, Average Waiting Time, Cycle Time, and Working in Progress, will be used to compare the results between the To-Be model and the As-Is model.</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Calibri" panose="020F0502020204030204" pitchFamily="34" charset="0"/>
              </a:rPr>
              <a:t>An increase of 117% in the number of instances completed and </a:t>
            </a:r>
            <a:r>
              <a:rPr lang="en-US" sz="1800" dirty="0">
                <a:effectLst/>
                <a:latin typeface="Arial" panose="020B0604020202020204" pitchFamily="34" charset="0"/>
                <a:ea typeface="Calibri" panose="020F0502020204030204" pitchFamily="34" charset="0"/>
                <a:cs typeface="Arial" panose="020B0604020202020204" pitchFamily="34" charset="0"/>
              </a:rPr>
              <a:t>169 patients finish their medical consultations in the Grace Hospital on the TO-BE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Calibri" panose="020F0502020204030204" pitchFamily="34" charset="0"/>
              </a:rPr>
              <a:t>The average processing time of the To-Be model presented a reduction of 86% when compared to the As-Is model. The activity Call a Patient had its average processing time decreased from 133 minutes to 5 minutes, which mostly contributed to the overall performance improvement.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19</a:t>
            </a:fld>
            <a:endParaRPr lang="en-US" dirty="0"/>
          </a:p>
        </p:txBody>
      </p:sp>
    </p:spTree>
    <p:extLst>
      <p:ext uri="{BB962C8B-B14F-4D97-AF65-F5344CB8AC3E}">
        <p14:creationId xmlns:p14="http://schemas.microsoft.com/office/powerpoint/2010/main" val="23133382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gn="just">
              <a:lnSpc>
                <a:spcPct val="150000"/>
              </a:lnSpc>
              <a:spcBef>
                <a:spcPts val="0"/>
              </a:spcBef>
              <a:spcAft>
                <a:spcPts val="800"/>
              </a:spcAft>
            </a:pPr>
            <a:r>
              <a:rPr lang="en-US" sz="1800" dirty="0">
                <a:effectLst/>
                <a:latin typeface="Arial" panose="020B0604020202020204" pitchFamily="34" charset="0"/>
                <a:ea typeface="Calibri" panose="020F0502020204030204" pitchFamily="34" charset="0"/>
                <a:cs typeface="Arial" panose="020B0604020202020204" pitchFamily="34" charset="0"/>
              </a:rPr>
              <a:t>From the following radar plot, it is visible that the cycle time efficiency increased in virtually in all the activities within the department and reached an overall improvement of 753% compared to the prior efficiency of the As-Is model.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20</a:t>
            </a:fld>
            <a:endParaRPr lang="en-US" dirty="0"/>
          </a:p>
        </p:txBody>
      </p:sp>
    </p:spTree>
    <p:extLst>
      <p:ext uri="{BB962C8B-B14F-4D97-AF65-F5344CB8AC3E}">
        <p14:creationId xmlns:p14="http://schemas.microsoft.com/office/powerpoint/2010/main" val="7351398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Arial" panose="020B0604020202020204" pitchFamily="34" charset="0"/>
                <a:ea typeface="Calibri" panose="020F0502020204030204" pitchFamily="34" charset="0"/>
              </a:rPr>
              <a:t>Flow analysis does not consider waiting times due to resource contention, therefore a queuing analysis was made to overcome these limitations and give a broader solution</a:t>
            </a:r>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21</a:t>
            </a:fld>
            <a:endParaRPr lang="en-US" dirty="0"/>
          </a:p>
        </p:txBody>
      </p:sp>
    </p:spTree>
    <p:extLst>
      <p:ext uri="{BB962C8B-B14F-4D97-AF65-F5344CB8AC3E}">
        <p14:creationId xmlns:p14="http://schemas.microsoft.com/office/powerpoint/2010/main" val="39127054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Calibri" panose="020F0502020204030204" pitchFamily="34" charset="0"/>
                <a:cs typeface="Arial" panose="020B0604020202020204" pitchFamily="34" charset="0"/>
              </a:rPr>
              <a:t>Cost-benefit is a financial metric that is widely used to measure the probability of gaining a return from an investment. It is a ratio that compares the gain or loss from an investment relative to its cost. It is as useful in evaluating the potential return from a stand-alone investment as it is in comparing returns from several investments. Is this case, a comparison of the As-Is and To-Be model is going to be placed, considering all the modifications in the second model, acquisition of new technologies, processes performance and opportunities improvements. More detailed information about the assumptions and the source used to calculate the return on investment can be obtained in the 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Calibri" panose="020F0502020204030204" pitchFamily="34" charset="0"/>
                <a:cs typeface="Arial" panose="020B0604020202020204" pitchFamily="34" charset="0"/>
              </a:rPr>
              <a:t>By implementing the improvements addressed in the To-Be model, they could get a cost reduction of 85%, compared to the current state. The opportunity cost of patients leaving the Hospital without making a consultation seems the biggest problems, which affects potentially the Hospital finances.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23</a:t>
            </a:fld>
            <a:endParaRPr lang="en-US" dirty="0"/>
          </a:p>
        </p:txBody>
      </p:sp>
    </p:spTree>
    <p:extLst>
      <p:ext uri="{BB962C8B-B14F-4D97-AF65-F5344CB8AC3E}">
        <p14:creationId xmlns:p14="http://schemas.microsoft.com/office/powerpoint/2010/main" val="21851002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Calibri" panose="020F0502020204030204" pitchFamily="34" charset="0"/>
                <a:cs typeface="Arial" panose="020B0604020202020204" pitchFamily="34" charset="0"/>
              </a:rPr>
              <a:t>After all the many analyses that helped understanding the opportunities, and the process redesign phase, the To-Be model demonstrated a large advantage against the current model (As-Is), not only because of the efficiency in the optic of Time, Quality, but also under the financial perspective, which was reinforced by the Cost-benefit analysis. Also, the Ambiental impact was considered in the project, considering the paper and print toner that can be avoided if the Hospital decides on moving with the implementation.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24</a:t>
            </a:fld>
            <a:endParaRPr lang="en-US" dirty="0"/>
          </a:p>
        </p:txBody>
      </p:sp>
    </p:spTree>
    <p:extLst>
      <p:ext uri="{BB962C8B-B14F-4D97-AF65-F5344CB8AC3E}">
        <p14:creationId xmlns:p14="http://schemas.microsoft.com/office/powerpoint/2010/main" val="1076342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Calibri" panose="020F0502020204030204" pitchFamily="34" charset="0"/>
                <a:cs typeface="Arial" panose="020B0604020202020204" pitchFamily="34" charset="0"/>
              </a:rPr>
              <a:t>“Qualitative process analysis techniques allow us to identify, classify, and understand weaknesses and improvement opportunities in a process” (Dumas, M., La Rosa, M., </a:t>
            </a:r>
            <a:r>
              <a:rPr lang="en-US" sz="1800" dirty="0" err="1">
                <a:effectLst/>
                <a:latin typeface="Arial" panose="020B0604020202020204" pitchFamily="34" charset="0"/>
                <a:ea typeface="Calibri" panose="020F0502020204030204" pitchFamily="34" charset="0"/>
                <a:cs typeface="Arial" panose="020B0604020202020204" pitchFamily="34" charset="0"/>
              </a:rPr>
              <a:t>Mendling</a:t>
            </a:r>
            <a:r>
              <a:rPr lang="en-US" sz="1800" dirty="0">
                <a:effectLst/>
                <a:latin typeface="Arial" panose="020B0604020202020204" pitchFamily="34" charset="0"/>
                <a:ea typeface="Calibri" panose="020F0502020204030204" pitchFamily="34" charset="0"/>
                <a:cs typeface="Arial" panose="020B0604020202020204" pitchFamily="34" charset="0"/>
              </a:rPr>
              <a:t>, J., </a:t>
            </a:r>
            <a:r>
              <a:rPr lang="en-US" sz="1800" dirty="0" err="1">
                <a:effectLst/>
                <a:latin typeface="Arial" panose="020B0604020202020204" pitchFamily="34" charset="0"/>
                <a:ea typeface="Calibri" panose="020F0502020204030204" pitchFamily="34" charset="0"/>
                <a:cs typeface="Arial" panose="020B0604020202020204" pitchFamily="34" charset="0"/>
              </a:rPr>
              <a:t>Reijers</a:t>
            </a:r>
            <a:r>
              <a:rPr lang="en-US" sz="1800" dirty="0">
                <a:effectLst/>
                <a:latin typeface="Arial" panose="020B0604020202020204" pitchFamily="34" charset="0"/>
                <a:ea typeface="Calibri" panose="020F0502020204030204" pitchFamily="34" charset="0"/>
                <a:cs typeface="Arial" panose="020B0604020202020204" pitchFamily="34" charset="0"/>
              </a:rPr>
              <a:t>, H.A., 2018).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Calibri" panose="020F0502020204030204" pitchFamily="34" charset="0"/>
                <a:cs typeface="Arial" panose="020B0604020202020204" pitchFamily="34" charset="0"/>
              </a:rPr>
              <a:t>In the next sections, a set of qualitative process analysis is going to be performed to evaluate the process under different perspectives, such as Value-Adding Analysis, Waste Analysis, and Issue Register. At the end, the decision on which activities and tasks must be kept or eliminated tends to be smoother.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8</a:t>
            </a:fld>
            <a:endParaRPr lang="en-US" dirty="0"/>
          </a:p>
        </p:txBody>
      </p:sp>
    </p:spTree>
    <p:extLst>
      <p:ext uri="{BB962C8B-B14F-4D97-AF65-F5344CB8AC3E}">
        <p14:creationId xmlns:p14="http://schemas.microsoft.com/office/powerpoint/2010/main" val="4226663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Calibri" panose="020F0502020204030204" pitchFamily="34" charset="0"/>
                <a:cs typeface="Arial" panose="020B0604020202020204" pitchFamily="34" charset="0"/>
              </a:rPr>
              <a:t>Value-added analysis aims to identify unnecessary parts of the process that can be eliminated. Following, each activity of the subprocesses is going to be decomposed into steps and classified from the value-adding perspective.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9</a:t>
            </a:fld>
            <a:endParaRPr lang="en-US" dirty="0"/>
          </a:p>
        </p:txBody>
      </p:sp>
    </p:spTree>
    <p:extLst>
      <p:ext uri="{BB962C8B-B14F-4D97-AF65-F5344CB8AC3E}">
        <p14:creationId xmlns:p14="http://schemas.microsoft.com/office/powerpoint/2010/main" val="2175699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540385" algn="just">
              <a:lnSpc>
                <a:spcPct val="150000"/>
              </a:lnSpc>
              <a:spcBef>
                <a:spcPts val="0"/>
              </a:spcBef>
              <a:spcAft>
                <a:spcPts val="800"/>
              </a:spcAft>
            </a:pPr>
            <a:r>
              <a:rPr lang="en-US" sz="1800" dirty="0">
                <a:effectLst/>
                <a:latin typeface="Arial" panose="020B0604020202020204" pitchFamily="34" charset="0"/>
                <a:ea typeface="Calibri" panose="020F0502020204030204" pitchFamily="34" charset="0"/>
                <a:cs typeface="Arial" panose="020B0604020202020204" pitchFamily="34" charset="0"/>
              </a:rPr>
              <a:t>The Waste Analysis is a method focused on finding wastes throughout processes, and can be grouped into three categories: Move, Hold, and Overdo.</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10</a:t>
            </a:fld>
            <a:endParaRPr lang="en-US" dirty="0"/>
          </a:p>
        </p:txBody>
      </p:sp>
    </p:spTree>
    <p:extLst>
      <p:ext uri="{BB962C8B-B14F-4D97-AF65-F5344CB8AC3E}">
        <p14:creationId xmlns:p14="http://schemas.microsoft.com/office/powerpoint/2010/main" val="4351577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Calibri" panose="020F0502020204030204" pitchFamily="34" charset="0"/>
              </a:rPr>
              <a:t>The Issue Register aims to maintain, to organize and to prioritize identified weaknesses within the business process.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11</a:t>
            </a:fld>
            <a:endParaRPr lang="en-US" dirty="0"/>
          </a:p>
        </p:txBody>
      </p:sp>
    </p:spTree>
    <p:extLst>
      <p:ext uri="{BB962C8B-B14F-4D97-AF65-F5344CB8AC3E}">
        <p14:creationId xmlns:p14="http://schemas.microsoft.com/office/powerpoint/2010/main" val="10629141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gn="just">
              <a:lnSpc>
                <a:spcPct val="150000"/>
              </a:lnSpc>
              <a:spcBef>
                <a:spcPts val="0"/>
              </a:spcBef>
              <a:spcAft>
                <a:spcPts val="800"/>
              </a:spcAft>
            </a:pPr>
            <a:r>
              <a:rPr lang="en-US" sz="1800" dirty="0">
                <a:effectLst/>
                <a:latin typeface="Arial" panose="020B0604020202020204" pitchFamily="34" charset="0"/>
                <a:ea typeface="Calibri" panose="020F0502020204030204" pitchFamily="34" charset="0"/>
                <a:cs typeface="Arial" panose="020B0604020202020204" pitchFamily="34" charset="0"/>
              </a:rPr>
              <a:t>From the Issue Register, a Pick Chart was raised to better illustrate the prioritization and which tasks must be eliminated or modified in order to increase the process efficiency from a qualitative perspective.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12</a:t>
            </a:fld>
            <a:endParaRPr lang="en-US" dirty="0"/>
          </a:p>
        </p:txBody>
      </p:sp>
    </p:spTree>
    <p:extLst>
      <p:ext uri="{BB962C8B-B14F-4D97-AF65-F5344CB8AC3E}">
        <p14:creationId xmlns:p14="http://schemas.microsoft.com/office/powerpoint/2010/main" val="11947245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13</a:t>
            </a:fld>
            <a:endParaRPr lang="en-US" dirty="0"/>
          </a:p>
        </p:txBody>
      </p:sp>
    </p:spTree>
    <p:extLst>
      <p:ext uri="{BB962C8B-B14F-4D97-AF65-F5344CB8AC3E}">
        <p14:creationId xmlns:p14="http://schemas.microsoft.com/office/powerpoint/2010/main" val="33343515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14</a:t>
            </a:fld>
            <a:endParaRPr lang="en-US" dirty="0"/>
          </a:p>
        </p:txBody>
      </p:sp>
    </p:spTree>
    <p:extLst>
      <p:ext uri="{BB962C8B-B14F-4D97-AF65-F5344CB8AC3E}">
        <p14:creationId xmlns:p14="http://schemas.microsoft.com/office/powerpoint/2010/main" val="12696601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CB3F336-7DD2-47CF-A0F3-D1163B2A9C10}" type="slidenum">
              <a:rPr lang="en-US" smtClean="0"/>
              <a:t>15</a:t>
            </a:fld>
            <a:endParaRPr lang="en-US" dirty="0"/>
          </a:p>
        </p:txBody>
      </p:sp>
    </p:spTree>
    <p:extLst>
      <p:ext uri="{BB962C8B-B14F-4D97-AF65-F5344CB8AC3E}">
        <p14:creationId xmlns:p14="http://schemas.microsoft.com/office/powerpoint/2010/main" val="42241572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7343BBF-5896-492F-B293-DE44DE83197D}"/>
              </a:ext>
              <a:ext uri="{C183D7F6-B498-43B3-948B-1728B52AA6E4}">
                <adec:decorative xmlns:adec="http://schemas.microsoft.com/office/drawing/2017/decorative" val="1"/>
              </a:ext>
            </a:extLst>
          </p:cNvPr>
          <p:cNvSpPr/>
          <p:nvPr userDrawn="1"/>
        </p:nvSpPr>
        <p:spPr>
          <a:xfrm>
            <a:off x="3600127" y="5095875"/>
            <a:ext cx="4991747" cy="176212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Picture Placeholder 5">
            <a:extLst>
              <a:ext uri="{FF2B5EF4-FFF2-40B4-BE49-F238E27FC236}">
                <a16:creationId xmlns:a16="http://schemas.microsoft.com/office/drawing/2014/main" id="{28BC4C36-9C93-4585-BF64-797C379471F5}"/>
              </a:ext>
            </a:extLst>
          </p:cNvPr>
          <p:cNvSpPr>
            <a:spLocks noGrp="1"/>
          </p:cNvSpPr>
          <p:nvPr>
            <p:ph type="pic" sz="quarter" idx="10" hasCustomPrompt="1"/>
          </p:nvPr>
        </p:nvSpPr>
        <p:spPr>
          <a:xfrm>
            <a:off x="466725" y="466725"/>
            <a:ext cx="11258550" cy="5924550"/>
          </a:xfrm>
          <a:custGeom>
            <a:avLst/>
            <a:gdLst>
              <a:gd name="connsiteX0" fmla="*/ 0 w 11258550"/>
              <a:gd name="connsiteY0" fmla="*/ 0 h 5924550"/>
              <a:gd name="connsiteX1" fmla="*/ 11258550 w 11258550"/>
              <a:gd name="connsiteY1" fmla="*/ 0 h 5924550"/>
              <a:gd name="connsiteX2" fmla="*/ 11258550 w 11258550"/>
              <a:gd name="connsiteY2" fmla="*/ 5924550 h 5924550"/>
              <a:gd name="connsiteX3" fmla="*/ 8125149 w 11258550"/>
              <a:gd name="connsiteY3" fmla="*/ 5924550 h 5924550"/>
              <a:gd name="connsiteX4" fmla="*/ 8125149 w 11258550"/>
              <a:gd name="connsiteY4" fmla="*/ 4629150 h 5924550"/>
              <a:gd name="connsiteX5" fmla="*/ 3133402 w 11258550"/>
              <a:gd name="connsiteY5" fmla="*/ 4629150 h 5924550"/>
              <a:gd name="connsiteX6" fmla="*/ 3133402 w 11258550"/>
              <a:gd name="connsiteY6" fmla="*/ 5924550 h 5924550"/>
              <a:gd name="connsiteX7" fmla="*/ 0 w 11258550"/>
              <a:gd name="connsiteY7" fmla="*/ 5924550 h 592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58550" h="5924550">
                <a:moveTo>
                  <a:pt x="0" y="0"/>
                </a:moveTo>
                <a:lnTo>
                  <a:pt x="11258550" y="0"/>
                </a:lnTo>
                <a:lnTo>
                  <a:pt x="11258550" y="5924550"/>
                </a:lnTo>
                <a:lnTo>
                  <a:pt x="8125149" y="5924550"/>
                </a:lnTo>
                <a:lnTo>
                  <a:pt x="8125149" y="4629150"/>
                </a:lnTo>
                <a:lnTo>
                  <a:pt x="3133402" y="4629150"/>
                </a:lnTo>
                <a:lnTo>
                  <a:pt x="3133402" y="5924550"/>
                </a:lnTo>
                <a:lnTo>
                  <a:pt x="0" y="5924550"/>
                </a:lnTo>
                <a:close/>
              </a:path>
            </a:pathLst>
          </a:custGeom>
        </p:spPr>
        <p:txBody>
          <a:bodyPr wrap="square">
            <a:noAutofit/>
          </a:bodyPr>
          <a:lstStyle>
            <a:lvl1pPr marL="0" indent="0" algn="ctr">
              <a:buNone/>
              <a:defRPr/>
            </a:lvl1pPr>
          </a:lstStyle>
          <a:p>
            <a:r>
              <a:rPr lang="en-US" dirty="0"/>
              <a:t>Click to add photo</a:t>
            </a:r>
          </a:p>
        </p:txBody>
      </p:sp>
      <p:sp>
        <p:nvSpPr>
          <p:cNvPr id="18" name="Text Placeholder 17">
            <a:extLst>
              <a:ext uri="{FF2B5EF4-FFF2-40B4-BE49-F238E27FC236}">
                <a16:creationId xmlns:a16="http://schemas.microsoft.com/office/drawing/2014/main" id="{7749D11F-03B6-400D-94E7-177EEBC5C7C3}"/>
              </a:ext>
            </a:extLst>
          </p:cNvPr>
          <p:cNvSpPr>
            <a:spLocks noGrp="1"/>
          </p:cNvSpPr>
          <p:nvPr>
            <p:ph type="body" sz="quarter" idx="12" hasCustomPrompt="1"/>
          </p:nvPr>
        </p:nvSpPr>
        <p:spPr>
          <a:xfrm>
            <a:off x="3960921" y="6176266"/>
            <a:ext cx="4270159" cy="339247"/>
          </a:xfrm>
        </p:spPr>
        <p:txBody>
          <a:bodyPr>
            <a:noAutofit/>
          </a:bodyPr>
          <a:lstStyle>
            <a:lvl1pPr marL="0" indent="0" algn="ctr">
              <a:buNone/>
              <a:defRPr sz="2000" spc="100" baseline="0">
                <a:solidFill>
                  <a:schemeClr val="accent6"/>
                </a:solidFill>
              </a:defRPr>
            </a:lvl1pPr>
          </a:lstStyle>
          <a:p>
            <a:pPr lvl="0"/>
            <a:r>
              <a:rPr lang="en-US"/>
              <a:t>Click to add name</a:t>
            </a:r>
          </a:p>
        </p:txBody>
      </p:sp>
      <p:sp>
        <p:nvSpPr>
          <p:cNvPr id="2" name="Title 1">
            <a:extLst>
              <a:ext uri="{FF2B5EF4-FFF2-40B4-BE49-F238E27FC236}">
                <a16:creationId xmlns:a16="http://schemas.microsoft.com/office/drawing/2014/main" id="{984C86F7-04B1-4F1F-B4FB-8A3C2793606D}"/>
              </a:ext>
            </a:extLst>
          </p:cNvPr>
          <p:cNvSpPr>
            <a:spLocks noGrp="1"/>
          </p:cNvSpPr>
          <p:nvPr>
            <p:ph type="title" hasCustomPrompt="1"/>
          </p:nvPr>
        </p:nvSpPr>
        <p:spPr>
          <a:xfrm>
            <a:off x="3960940" y="5489855"/>
            <a:ext cx="4270248" cy="640080"/>
          </a:xfrm>
        </p:spPr>
        <p:txBody>
          <a:bodyPr anchor="t">
            <a:noAutofit/>
          </a:bodyPr>
          <a:lstStyle>
            <a:lvl1pPr algn="ctr">
              <a:lnSpc>
                <a:spcPct val="80000"/>
              </a:lnSpc>
              <a:defRPr sz="5000" cap="all" baseline="0">
                <a:ln w="19050">
                  <a:solidFill>
                    <a:schemeClr val="accent6"/>
                  </a:solidFill>
                </a:ln>
                <a:noFill/>
              </a:defRPr>
            </a:lvl1pPr>
          </a:lstStyle>
          <a:p>
            <a:r>
              <a:rPr lang="en-US" dirty="0"/>
              <a:t>Click to add title</a:t>
            </a:r>
          </a:p>
        </p:txBody>
      </p:sp>
    </p:spTree>
    <p:extLst>
      <p:ext uri="{BB962C8B-B14F-4D97-AF65-F5344CB8AC3E}">
        <p14:creationId xmlns:p14="http://schemas.microsoft.com/office/powerpoint/2010/main" val="3136384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8D0226-3AB8-4591-90BD-C0E6D9A30301}"/>
              </a:ext>
            </a:extLst>
          </p:cNvPr>
          <p:cNvSpPr/>
          <p:nvPr userDrawn="1"/>
        </p:nvSpPr>
        <p:spPr>
          <a:xfrm>
            <a:off x="1780309" y="2761134"/>
            <a:ext cx="2283691" cy="129309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Rectangle 2">
            <a:extLst>
              <a:ext uri="{FF2B5EF4-FFF2-40B4-BE49-F238E27FC236}">
                <a16:creationId xmlns:a16="http://schemas.microsoft.com/office/drawing/2014/main" id="{3D12CA40-DF7D-4358-831F-BC9B8960CBDB}"/>
              </a:ext>
            </a:extLst>
          </p:cNvPr>
          <p:cNvSpPr/>
          <p:nvPr userDrawn="1"/>
        </p:nvSpPr>
        <p:spPr>
          <a:xfrm>
            <a:off x="4979555" y="2761134"/>
            <a:ext cx="2283691" cy="129309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Rectangle 11">
            <a:extLst>
              <a:ext uri="{FF2B5EF4-FFF2-40B4-BE49-F238E27FC236}">
                <a16:creationId xmlns:a16="http://schemas.microsoft.com/office/drawing/2014/main" id="{95E1A6E6-C76B-400D-9A19-F1B09AD38A3E}"/>
              </a:ext>
            </a:extLst>
          </p:cNvPr>
          <p:cNvSpPr/>
          <p:nvPr userDrawn="1"/>
        </p:nvSpPr>
        <p:spPr>
          <a:xfrm>
            <a:off x="8153400" y="2761134"/>
            <a:ext cx="2283691" cy="129309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Text Placeholder 10">
            <a:extLst>
              <a:ext uri="{FF2B5EF4-FFF2-40B4-BE49-F238E27FC236}">
                <a16:creationId xmlns:a16="http://schemas.microsoft.com/office/drawing/2014/main" id="{E67140AA-40F5-4101-B5AA-DDCDA4906E33}"/>
              </a:ext>
            </a:extLst>
          </p:cNvPr>
          <p:cNvSpPr>
            <a:spLocks noGrp="1"/>
          </p:cNvSpPr>
          <p:nvPr>
            <p:ph type="body" sz="quarter" idx="16" hasCustomPrompt="1"/>
          </p:nvPr>
        </p:nvSpPr>
        <p:spPr>
          <a:xfrm>
            <a:off x="1453428" y="4178539"/>
            <a:ext cx="2937452" cy="968644"/>
          </a:xfrm>
          <a:prstGeom prst="rect">
            <a:avLst/>
          </a:prstGeom>
        </p:spPr>
        <p:txBody>
          <a:bodyPr anchor="t">
            <a:noAutofit/>
          </a:bodyPr>
          <a:lstStyle>
            <a:lvl1pPr marL="0" indent="0" algn="ctr">
              <a:lnSpc>
                <a:spcPct val="125000"/>
              </a:lnSpc>
              <a:spcBef>
                <a:spcPts val="800"/>
              </a:spcBef>
              <a:buNone/>
              <a:defRPr sz="1400" cap="none" spc="100" baseline="0">
                <a:solidFill>
                  <a:schemeClr val="tx1"/>
                </a:solidFill>
                <a:latin typeface="+mn-lt"/>
              </a:defRPr>
            </a:lvl1pPr>
          </a:lstStyle>
          <a:p>
            <a:pPr lvl="0"/>
            <a:r>
              <a:rPr lang="en-US"/>
              <a:t>Click to add text</a:t>
            </a:r>
          </a:p>
        </p:txBody>
      </p:sp>
      <p:sp>
        <p:nvSpPr>
          <p:cNvPr id="14" name="Text Placeholder 10">
            <a:extLst>
              <a:ext uri="{FF2B5EF4-FFF2-40B4-BE49-F238E27FC236}">
                <a16:creationId xmlns:a16="http://schemas.microsoft.com/office/drawing/2014/main" id="{1966AA58-3FAC-4126-8C63-16F104203B6A}"/>
              </a:ext>
            </a:extLst>
          </p:cNvPr>
          <p:cNvSpPr>
            <a:spLocks noGrp="1"/>
          </p:cNvSpPr>
          <p:nvPr>
            <p:ph type="body" sz="quarter" idx="17" hasCustomPrompt="1"/>
          </p:nvPr>
        </p:nvSpPr>
        <p:spPr>
          <a:xfrm>
            <a:off x="2007899" y="2977808"/>
            <a:ext cx="1828510" cy="859743"/>
          </a:xfrm>
          <a:prstGeom prst="rect">
            <a:avLst/>
          </a:prstGeom>
        </p:spPr>
        <p:txBody>
          <a:bodyPr anchor="ctr">
            <a:noAutofit/>
          </a:bodyPr>
          <a:lstStyle>
            <a:lvl1pPr marL="0" indent="0" algn="ctr">
              <a:buNone/>
              <a:defRPr sz="2800" cap="all" spc="100" baseline="0">
                <a:solidFill>
                  <a:schemeClr val="accent6"/>
                </a:solidFill>
                <a:latin typeface="+mj-lt"/>
              </a:defRPr>
            </a:lvl1pPr>
          </a:lstStyle>
          <a:p>
            <a:pPr lvl="0"/>
            <a:r>
              <a:rPr lang="en-US"/>
              <a:t>Click to add subtitle</a:t>
            </a:r>
          </a:p>
        </p:txBody>
      </p:sp>
      <p:sp>
        <p:nvSpPr>
          <p:cNvPr id="15" name="Text Placeholder 10">
            <a:extLst>
              <a:ext uri="{FF2B5EF4-FFF2-40B4-BE49-F238E27FC236}">
                <a16:creationId xmlns:a16="http://schemas.microsoft.com/office/drawing/2014/main" id="{3B430FA7-46C5-4651-8ED7-21284AF01213}"/>
              </a:ext>
            </a:extLst>
          </p:cNvPr>
          <p:cNvSpPr>
            <a:spLocks noGrp="1"/>
          </p:cNvSpPr>
          <p:nvPr>
            <p:ph type="body" sz="quarter" idx="18" hasCustomPrompt="1"/>
          </p:nvPr>
        </p:nvSpPr>
        <p:spPr>
          <a:xfrm>
            <a:off x="4652674" y="4178539"/>
            <a:ext cx="2937452" cy="968644"/>
          </a:xfrm>
          <a:prstGeom prst="rect">
            <a:avLst/>
          </a:prstGeom>
        </p:spPr>
        <p:txBody>
          <a:bodyPr anchor="t">
            <a:noAutofit/>
          </a:bodyPr>
          <a:lstStyle>
            <a:lvl1pPr marL="0" indent="0" algn="ctr">
              <a:lnSpc>
                <a:spcPct val="125000"/>
              </a:lnSpc>
              <a:spcBef>
                <a:spcPts val="800"/>
              </a:spcBef>
              <a:buNone/>
              <a:defRPr sz="1400" cap="none" spc="100" baseline="0">
                <a:solidFill>
                  <a:schemeClr val="tx1"/>
                </a:solidFill>
                <a:latin typeface="+mn-lt"/>
              </a:defRPr>
            </a:lvl1pPr>
          </a:lstStyle>
          <a:p>
            <a:pPr lvl="0"/>
            <a:r>
              <a:rPr lang="en-US"/>
              <a:t>Click to add text</a:t>
            </a:r>
          </a:p>
        </p:txBody>
      </p:sp>
      <p:sp>
        <p:nvSpPr>
          <p:cNvPr id="16" name="Text Placeholder 10">
            <a:extLst>
              <a:ext uri="{FF2B5EF4-FFF2-40B4-BE49-F238E27FC236}">
                <a16:creationId xmlns:a16="http://schemas.microsoft.com/office/drawing/2014/main" id="{1C698088-82D8-4D90-AE73-66B661DFCBC2}"/>
              </a:ext>
            </a:extLst>
          </p:cNvPr>
          <p:cNvSpPr>
            <a:spLocks noGrp="1"/>
          </p:cNvSpPr>
          <p:nvPr>
            <p:ph type="body" sz="quarter" idx="19" hasCustomPrompt="1"/>
          </p:nvPr>
        </p:nvSpPr>
        <p:spPr>
          <a:xfrm>
            <a:off x="5207145" y="2977808"/>
            <a:ext cx="1828510" cy="859743"/>
          </a:xfrm>
          <a:prstGeom prst="rect">
            <a:avLst/>
          </a:prstGeom>
        </p:spPr>
        <p:txBody>
          <a:bodyPr anchor="ctr">
            <a:noAutofit/>
          </a:bodyPr>
          <a:lstStyle>
            <a:lvl1pPr marL="0" indent="0" algn="ctr">
              <a:buNone/>
              <a:defRPr sz="2800" cap="all" spc="100" baseline="0">
                <a:solidFill>
                  <a:schemeClr val="accent6"/>
                </a:solidFill>
                <a:latin typeface="+mj-lt"/>
              </a:defRPr>
            </a:lvl1pPr>
          </a:lstStyle>
          <a:p>
            <a:pPr lvl="0"/>
            <a:r>
              <a:rPr lang="en-US"/>
              <a:t>Click to add subtitle</a:t>
            </a:r>
          </a:p>
        </p:txBody>
      </p:sp>
      <p:sp>
        <p:nvSpPr>
          <p:cNvPr id="17" name="Text Placeholder 10">
            <a:extLst>
              <a:ext uri="{FF2B5EF4-FFF2-40B4-BE49-F238E27FC236}">
                <a16:creationId xmlns:a16="http://schemas.microsoft.com/office/drawing/2014/main" id="{83FF934E-D2F5-409F-B4EB-CD316340BF37}"/>
              </a:ext>
            </a:extLst>
          </p:cNvPr>
          <p:cNvSpPr>
            <a:spLocks noGrp="1"/>
          </p:cNvSpPr>
          <p:nvPr>
            <p:ph type="body" sz="quarter" idx="20" hasCustomPrompt="1"/>
          </p:nvPr>
        </p:nvSpPr>
        <p:spPr>
          <a:xfrm>
            <a:off x="7851920" y="4178539"/>
            <a:ext cx="2937452" cy="968644"/>
          </a:xfrm>
          <a:prstGeom prst="rect">
            <a:avLst/>
          </a:prstGeom>
        </p:spPr>
        <p:txBody>
          <a:bodyPr anchor="t">
            <a:noAutofit/>
          </a:bodyPr>
          <a:lstStyle>
            <a:lvl1pPr marL="0" indent="0" algn="ctr">
              <a:lnSpc>
                <a:spcPct val="125000"/>
              </a:lnSpc>
              <a:spcBef>
                <a:spcPts val="800"/>
              </a:spcBef>
              <a:buNone/>
              <a:defRPr sz="1400" cap="none" spc="100" baseline="0">
                <a:solidFill>
                  <a:schemeClr val="tx1"/>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7E006825-EBAA-451B-AD52-683B7109D507}"/>
              </a:ext>
            </a:extLst>
          </p:cNvPr>
          <p:cNvSpPr>
            <a:spLocks noGrp="1"/>
          </p:cNvSpPr>
          <p:nvPr>
            <p:ph type="body" sz="quarter" idx="21" hasCustomPrompt="1"/>
          </p:nvPr>
        </p:nvSpPr>
        <p:spPr>
          <a:xfrm>
            <a:off x="8380990" y="2977808"/>
            <a:ext cx="1828510" cy="859743"/>
          </a:xfrm>
          <a:prstGeom prst="rect">
            <a:avLst/>
          </a:prstGeom>
        </p:spPr>
        <p:txBody>
          <a:bodyPr anchor="ctr">
            <a:noAutofit/>
          </a:bodyPr>
          <a:lstStyle>
            <a:lvl1pPr marL="0" indent="0" algn="ctr">
              <a:buNone/>
              <a:defRPr sz="2800" cap="all" spc="100" baseline="0">
                <a:solidFill>
                  <a:schemeClr val="accent6"/>
                </a:solidFill>
                <a:latin typeface="+mj-lt"/>
              </a:defRPr>
            </a:lvl1pPr>
          </a:lstStyle>
          <a:p>
            <a:pPr lvl="0"/>
            <a:r>
              <a:rPr lang="en-US"/>
              <a:t>Click to add subtitle</a:t>
            </a:r>
          </a:p>
        </p:txBody>
      </p:sp>
      <p:sp>
        <p:nvSpPr>
          <p:cNvPr id="21" name="Slide Number Placeholder 6">
            <a:extLst>
              <a:ext uri="{FF2B5EF4-FFF2-40B4-BE49-F238E27FC236}">
                <a16:creationId xmlns:a16="http://schemas.microsoft.com/office/drawing/2014/main" id="{73D1A241-8F30-495A-8B68-B8A5CAA1F6BB}"/>
              </a:ext>
            </a:extLst>
          </p:cNvPr>
          <p:cNvSpPr>
            <a:spLocks noGrp="1"/>
          </p:cNvSpPr>
          <p:nvPr>
            <p:ph type="sldNum" sz="quarter" idx="12"/>
          </p:nvPr>
        </p:nvSpPr>
        <p:spPr>
          <a:xfrm>
            <a:off x="8610600" y="6515753"/>
            <a:ext cx="2743200" cy="205722"/>
          </a:xfrm>
        </p:spPr>
        <p:txBody>
          <a:bodyPr>
            <a:noAutofit/>
          </a:bodyPr>
          <a:lstStyle/>
          <a:p>
            <a:fld id="{BF860B6F-2FE3-4DE6-9496-980E987E7466}" type="slidenum">
              <a:rPr lang="en-US" smtClean="0"/>
              <a:t>‹#›</a:t>
            </a:fld>
            <a:endParaRPr lang="en-US" dirty="0"/>
          </a:p>
        </p:txBody>
      </p:sp>
      <p:sp>
        <p:nvSpPr>
          <p:cNvPr id="23" name="Rectangle 22">
            <a:extLst>
              <a:ext uri="{FF2B5EF4-FFF2-40B4-BE49-F238E27FC236}">
                <a16:creationId xmlns:a16="http://schemas.microsoft.com/office/drawing/2014/main" id="{CC931C97-3E53-4030-A6E5-50E4DF9A1C34}"/>
              </a:ext>
            </a:extLst>
          </p:cNvPr>
          <p:cNvSpPr/>
          <p:nvPr userDrawn="1"/>
        </p:nvSpPr>
        <p:spPr>
          <a:xfrm rot="5400000">
            <a:off x="9766385" y="-1006534"/>
            <a:ext cx="972645" cy="392429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Title 3">
            <a:extLst>
              <a:ext uri="{FF2B5EF4-FFF2-40B4-BE49-F238E27FC236}">
                <a16:creationId xmlns:a16="http://schemas.microsoft.com/office/drawing/2014/main" id="{F3F8C40A-9F2A-4E97-956E-E8A1BFB94E15}"/>
              </a:ext>
            </a:extLst>
          </p:cNvPr>
          <p:cNvSpPr>
            <a:spLocks noGrp="1"/>
          </p:cNvSpPr>
          <p:nvPr>
            <p:ph type="title" hasCustomPrompt="1"/>
          </p:nvPr>
        </p:nvSpPr>
        <p:spPr>
          <a:xfrm>
            <a:off x="2891574" y="671808"/>
            <a:ext cx="6408851" cy="639192"/>
          </a:xfrm>
        </p:spPr>
        <p:txBody>
          <a:bodyPr/>
          <a:lstStyle>
            <a:lvl1pPr algn="r">
              <a:defRPr/>
            </a:lvl1pPr>
          </a:lstStyle>
          <a:p>
            <a:r>
              <a:rPr lang="en-US" dirty="0"/>
              <a:t>Click to add title</a:t>
            </a:r>
          </a:p>
        </p:txBody>
      </p:sp>
    </p:spTree>
    <p:extLst>
      <p:ext uri="{BB962C8B-B14F-4D97-AF65-F5344CB8AC3E}">
        <p14:creationId xmlns:p14="http://schemas.microsoft.com/office/powerpoint/2010/main" val="1024192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8E1A5FC-3F83-4927-88B5-5BCBA3EA6843}"/>
              </a:ext>
            </a:extLst>
          </p:cNvPr>
          <p:cNvSpPr>
            <a:spLocks noGrp="1"/>
          </p:cNvSpPr>
          <p:nvPr>
            <p:ph type="pic" sz="quarter" idx="16" hasCustomPrompt="1"/>
          </p:nvPr>
        </p:nvSpPr>
        <p:spPr>
          <a:xfrm>
            <a:off x="7333860" y="466725"/>
            <a:ext cx="4858139" cy="5924550"/>
          </a:xfrm>
        </p:spPr>
        <p:txBody>
          <a:bodyPr>
            <a:noAutofit/>
          </a:bodyPr>
          <a:lstStyle>
            <a:lvl1pPr marL="0" indent="0" algn="ctr">
              <a:buNone/>
              <a:defRPr/>
            </a:lvl1pPr>
          </a:lstStyle>
          <a:p>
            <a:r>
              <a:rPr lang="en-US" dirty="0"/>
              <a:t>Click to add photo</a:t>
            </a:r>
          </a:p>
        </p:txBody>
      </p:sp>
      <p:sp>
        <p:nvSpPr>
          <p:cNvPr id="6" name="Slide Number Placeholder 5">
            <a:extLst>
              <a:ext uri="{FF2B5EF4-FFF2-40B4-BE49-F238E27FC236}">
                <a16:creationId xmlns:a16="http://schemas.microsoft.com/office/drawing/2014/main" id="{A424A919-F912-4129-B930-D8A078A8C686}"/>
              </a:ext>
            </a:extLst>
          </p:cNvPr>
          <p:cNvSpPr>
            <a:spLocks noGrp="1"/>
          </p:cNvSpPr>
          <p:nvPr>
            <p:ph type="sldNum" sz="quarter" idx="12"/>
          </p:nvPr>
        </p:nvSpPr>
        <p:spPr/>
        <p:txBody>
          <a:bodyPr>
            <a:noAutofit/>
          </a:bodyPr>
          <a:lstStyle/>
          <a:p>
            <a:fld id="{BF860B6F-2FE3-4DE6-9496-980E987E7466}" type="slidenum">
              <a:rPr lang="en-US" smtClean="0"/>
              <a:t>‹#›</a:t>
            </a:fld>
            <a:endParaRPr lang="en-US" dirty="0"/>
          </a:p>
        </p:txBody>
      </p:sp>
      <p:sp>
        <p:nvSpPr>
          <p:cNvPr id="10" name="Text Placeholder 10">
            <a:extLst>
              <a:ext uri="{FF2B5EF4-FFF2-40B4-BE49-F238E27FC236}">
                <a16:creationId xmlns:a16="http://schemas.microsoft.com/office/drawing/2014/main" id="{7CEA9B97-0004-4411-ABB4-A27F463B897A}"/>
              </a:ext>
            </a:extLst>
          </p:cNvPr>
          <p:cNvSpPr>
            <a:spLocks noGrp="1"/>
          </p:cNvSpPr>
          <p:nvPr>
            <p:ph type="body" sz="quarter" idx="13" hasCustomPrompt="1"/>
          </p:nvPr>
        </p:nvSpPr>
        <p:spPr>
          <a:xfrm>
            <a:off x="757045" y="2387634"/>
            <a:ext cx="2824355" cy="3392805"/>
          </a:xfrm>
          <a:prstGeom prst="rect">
            <a:avLst/>
          </a:prstGeom>
        </p:spPr>
        <p:txBody>
          <a:bodyPr anchor="t">
            <a:noAutofit/>
          </a:bodyPr>
          <a:lstStyle>
            <a:lvl1pPr marL="0" indent="0" algn="l">
              <a:lnSpc>
                <a:spcPct val="125000"/>
              </a:lnSpc>
              <a:spcBef>
                <a:spcPts val="1500"/>
              </a:spcBef>
              <a:buNone/>
              <a:defRPr sz="1400" cap="none" spc="100" baseline="0">
                <a:solidFill>
                  <a:schemeClr val="tx1"/>
                </a:solidFill>
                <a:latin typeface="+mn-lt"/>
              </a:defRPr>
            </a:lvl1pPr>
          </a:lstStyle>
          <a:p>
            <a:pPr lvl="0"/>
            <a:r>
              <a:rPr lang="en-US"/>
              <a:t>Click to add text</a:t>
            </a:r>
          </a:p>
        </p:txBody>
      </p:sp>
      <p:sp>
        <p:nvSpPr>
          <p:cNvPr id="11" name="Text Placeholder 10">
            <a:extLst>
              <a:ext uri="{FF2B5EF4-FFF2-40B4-BE49-F238E27FC236}">
                <a16:creationId xmlns:a16="http://schemas.microsoft.com/office/drawing/2014/main" id="{5ED60F60-B501-479A-A75A-8FD1F9796572}"/>
              </a:ext>
            </a:extLst>
          </p:cNvPr>
          <p:cNvSpPr>
            <a:spLocks noGrp="1"/>
          </p:cNvSpPr>
          <p:nvPr>
            <p:ph type="body" sz="quarter" idx="17" hasCustomPrompt="1"/>
          </p:nvPr>
        </p:nvSpPr>
        <p:spPr>
          <a:xfrm>
            <a:off x="757045" y="1804968"/>
            <a:ext cx="2824355"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2" name="Text Placeholder 10">
            <a:extLst>
              <a:ext uri="{FF2B5EF4-FFF2-40B4-BE49-F238E27FC236}">
                <a16:creationId xmlns:a16="http://schemas.microsoft.com/office/drawing/2014/main" id="{9170FD0E-EBE1-4417-BC9D-4CD5F92BFD36}"/>
              </a:ext>
            </a:extLst>
          </p:cNvPr>
          <p:cNvSpPr>
            <a:spLocks noGrp="1"/>
          </p:cNvSpPr>
          <p:nvPr>
            <p:ph type="body" sz="quarter" idx="18" hasCustomPrompt="1"/>
          </p:nvPr>
        </p:nvSpPr>
        <p:spPr>
          <a:xfrm>
            <a:off x="4045452" y="2385650"/>
            <a:ext cx="2824355" cy="3392805"/>
          </a:xfrm>
          <a:prstGeom prst="rect">
            <a:avLst/>
          </a:prstGeom>
        </p:spPr>
        <p:txBody>
          <a:bodyPr anchor="t">
            <a:noAutofit/>
          </a:bodyPr>
          <a:lstStyle>
            <a:lvl1pPr marL="0" indent="0" algn="l">
              <a:lnSpc>
                <a:spcPct val="125000"/>
              </a:lnSpc>
              <a:spcBef>
                <a:spcPts val="1500"/>
              </a:spcBef>
              <a:buNone/>
              <a:defRPr sz="1400" cap="none" spc="100" baseline="0">
                <a:solidFill>
                  <a:schemeClr val="tx1"/>
                </a:solidFill>
                <a:latin typeface="+mn-lt"/>
              </a:defRPr>
            </a:lvl1pPr>
          </a:lstStyle>
          <a:p>
            <a:pPr lvl="0"/>
            <a:r>
              <a:rPr lang="en-US"/>
              <a:t>Click to add text</a:t>
            </a:r>
          </a:p>
        </p:txBody>
      </p:sp>
      <p:sp>
        <p:nvSpPr>
          <p:cNvPr id="13" name="Text Placeholder 10">
            <a:extLst>
              <a:ext uri="{FF2B5EF4-FFF2-40B4-BE49-F238E27FC236}">
                <a16:creationId xmlns:a16="http://schemas.microsoft.com/office/drawing/2014/main" id="{17738676-CB36-4BE1-A9C9-0215DEEECB12}"/>
              </a:ext>
            </a:extLst>
          </p:cNvPr>
          <p:cNvSpPr>
            <a:spLocks noGrp="1"/>
          </p:cNvSpPr>
          <p:nvPr>
            <p:ph type="body" sz="quarter" idx="19" hasCustomPrompt="1"/>
          </p:nvPr>
        </p:nvSpPr>
        <p:spPr>
          <a:xfrm>
            <a:off x="4045452" y="1802984"/>
            <a:ext cx="2824355"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CC438544-38E0-4456-B973-6058B99619B8}"/>
              </a:ext>
            </a:extLst>
          </p:cNvPr>
          <p:cNvSpPr>
            <a:spLocks noGrp="1"/>
          </p:cNvSpPr>
          <p:nvPr>
            <p:ph type="title" hasCustomPrompt="1"/>
          </p:nvPr>
        </p:nvSpPr>
        <p:spPr>
          <a:xfrm>
            <a:off x="724203" y="671808"/>
            <a:ext cx="6041907" cy="639192"/>
          </a:xfrm>
        </p:spPr>
        <p:txBody>
          <a:bodyPr/>
          <a:lstStyle>
            <a:lvl1pPr>
              <a:defRPr/>
            </a:lvl1pPr>
          </a:lstStyle>
          <a:p>
            <a:r>
              <a:rPr lang="en-US" dirty="0"/>
              <a:t>Click to add title</a:t>
            </a:r>
          </a:p>
        </p:txBody>
      </p:sp>
    </p:spTree>
    <p:extLst>
      <p:ext uri="{BB962C8B-B14F-4D97-AF65-F5344CB8AC3E}">
        <p14:creationId xmlns:p14="http://schemas.microsoft.com/office/powerpoint/2010/main" val="6008680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138AEEC-9F28-4200-B5D7-453E32B3B8C5}"/>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cxnSp>
        <p:nvCxnSpPr>
          <p:cNvPr id="45" name="Straight Connector 44">
            <a:extLst>
              <a:ext uri="{FF2B5EF4-FFF2-40B4-BE49-F238E27FC236}">
                <a16:creationId xmlns:a16="http://schemas.microsoft.com/office/drawing/2014/main" id="{0D9967FE-B330-4703-9D6E-CC40B84B1030}"/>
              </a:ext>
            </a:extLst>
          </p:cNvPr>
          <p:cNvCxnSpPr>
            <a:cxnSpLocks/>
          </p:cNvCxnSpPr>
          <p:nvPr userDrawn="1"/>
        </p:nvCxnSpPr>
        <p:spPr>
          <a:xfrm>
            <a:off x="6150567" y="2200739"/>
            <a:ext cx="0" cy="3469926"/>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BC0FBFA-8000-40C6-8EF3-D30A0A48CBC5}"/>
              </a:ext>
            </a:extLst>
          </p:cNvPr>
          <p:cNvCxnSpPr>
            <a:cxnSpLocks/>
          </p:cNvCxnSpPr>
          <p:nvPr userDrawn="1"/>
        </p:nvCxnSpPr>
        <p:spPr>
          <a:xfrm flipH="1">
            <a:off x="2545167" y="3935702"/>
            <a:ext cx="7101667"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3" name="Text Placeholder 10">
            <a:extLst>
              <a:ext uri="{FF2B5EF4-FFF2-40B4-BE49-F238E27FC236}">
                <a16:creationId xmlns:a16="http://schemas.microsoft.com/office/drawing/2014/main" id="{2DCC767D-316F-42DA-9712-29C185B762F2}"/>
              </a:ext>
            </a:extLst>
          </p:cNvPr>
          <p:cNvSpPr>
            <a:spLocks noGrp="1"/>
          </p:cNvSpPr>
          <p:nvPr>
            <p:ph type="body" sz="quarter" idx="16" hasCustomPrompt="1"/>
          </p:nvPr>
        </p:nvSpPr>
        <p:spPr>
          <a:xfrm>
            <a:off x="5278036" y="1767731"/>
            <a:ext cx="1706966" cy="426393"/>
          </a:xfrm>
          <a:prstGeom prst="rect">
            <a:avLst/>
          </a:prstGeom>
        </p:spPr>
        <p:txBody>
          <a:bodyPr anchor="b">
            <a:noAutofit/>
          </a:bodyPr>
          <a:lstStyle>
            <a:lvl1pPr marL="0" indent="0" algn="ctr">
              <a:buNone/>
              <a:defRPr sz="1400" cap="all" spc="100" baseline="0">
                <a:solidFill>
                  <a:schemeClr val="bg1">
                    <a:lumMod val="50000"/>
                  </a:schemeClr>
                </a:solidFill>
                <a:latin typeface="+mj-lt"/>
              </a:defRPr>
            </a:lvl1pPr>
          </a:lstStyle>
          <a:p>
            <a:pPr lvl="0"/>
            <a:r>
              <a:rPr lang="en-US"/>
              <a:t>Click to add name</a:t>
            </a:r>
          </a:p>
        </p:txBody>
      </p:sp>
      <p:sp>
        <p:nvSpPr>
          <p:cNvPr id="54" name="Text Placeholder 10">
            <a:extLst>
              <a:ext uri="{FF2B5EF4-FFF2-40B4-BE49-F238E27FC236}">
                <a16:creationId xmlns:a16="http://schemas.microsoft.com/office/drawing/2014/main" id="{DC3AF654-39ED-4B70-9A85-34D9DC793D53}"/>
              </a:ext>
            </a:extLst>
          </p:cNvPr>
          <p:cNvSpPr>
            <a:spLocks noGrp="1"/>
          </p:cNvSpPr>
          <p:nvPr>
            <p:ph type="body" sz="quarter" idx="17" hasCustomPrompt="1"/>
          </p:nvPr>
        </p:nvSpPr>
        <p:spPr>
          <a:xfrm>
            <a:off x="5278035" y="5683895"/>
            <a:ext cx="1706966" cy="426393"/>
          </a:xfrm>
          <a:prstGeom prst="rect">
            <a:avLst/>
          </a:prstGeom>
        </p:spPr>
        <p:txBody>
          <a:bodyPr anchor="t">
            <a:noAutofit/>
          </a:bodyPr>
          <a:lstStyle>
            <a:lvl1pPr marL="0" indent="0" algn="ctr">
              <a:buNone/>
              <a:defRPr sz="1400" cap="all" spc="100" baseline="0">
                <a:solidFill>
                  <a:schemeClr val="bg1">
                    <a:lumMod val="50000"/>
                  </a:schemeClr>
                </a:solidFill>
                <a:latin typeface="+mj-lt"/>
              </a:defRPr>
            </a:lvl1pPr>
          </a:lstStyle>
          <a:p>
            <a:pPr lvl="0"/>
            <a:r>
              <a:rPr lang="en-US"/>
              <a:t>Click to add name</a:t>
            </a:r>
          </a:p>
        </p:txBody>
      </p:sp>
      <p:sp>
        <p:nvSpPr>
          <p:cNvPr id="55" name="Text Placeholder 10">
            <a:extLst>
              <a:ext uri="{FF2B5EF4-FFF2-40B4-BE49-F238E27FC236}">
                <a16:creationId xmlns:a16="http://schemas.microsoft.com/office/drawing/2014/main" id="{3E0B0DF9-E558-439A-9B7D-4C600008B0DE}"/>
              </a:ext>
            </a:extLst>
          </p:cNvPr>
          <p:cNvSpPr>
            <a:spLocks noGrp="1"/>
          </p:cNvSpPr>
          <p:nvPr>
            <p:ph type="body" sz="quarter" idx="18" hasCustomPrompt="1"/>
          </p:nvPr>
        </p:nvSpPr>
        <p:spPr>
          <a:xfrm>
            <a:off x="838200" y="3792884"/>
            <a:ext cx="1706966" cy="426393"/>
          </a:xfrm>
          <a:prstGeom prst="rect">
            <a:avLst/>
          </a:prstGeom>
        </p:spPr>
        <p:txBody>
          <a:bodyPr anchor="t">
            <a:noAutofit/>
          </a:bodyPr>
          <a:lstStyle>
            <a:lvl1pPr marL="0" indent="0" algn="r">
              <a:buNone/>
              <a:defRPr sz="1400" cap="all" spc="100" baseline="0">
                <a:solidFill>
                  <a:schemeClr val="bg1">
                    <a:lumMod val="50000"/>
                  </a:schemeClr>
                </a:solidFill>
                <a:latin typeface="+mj-lt"/>
              </a:defRPr>
            </a:lvl1pPr>
          </a:lstStyle>
          <a:p>
            <a:pPr lvl="0"/>
            <a:r>
              <a:rPr lang="en-US"/>
              <a:t>Click to add name</a:t>
            </a:r>
          </a:p>
        </p:txBody>
      </p:sp>
      <p:sp>
        <p:nvSpPr>
          <p:cNvPr id="56" name="Text Placeholder 10">
            <a:extLst>
              <a:ext uri="{FF2B5EF4-FFF2-40B4-BE49-F238E27FC236}">
                <a16:creationId xmlns:a16="http://schemas.microsoft.com/office/drawing/2014/main" id="{6BB9DF13-A501-4465-8844-F8ADFE8BEDA6}"/>
              </a:ext>
            </a:extLst>
          </p:cNvPr>
          <p:cNvSpPr>
            <a:spLocks noGrp="1"/>
          </p:cNvSpPr>
          <p:nvPr>
            <p:ph type="body" sz="quarter" idx="19" hasCustomPrompt="1"/>
          </p:nvPr>
        </p:nvSpPr>
        <p:spPr>
          <a:xfrm>
            <a:off x="9646834" y="3792884"/>
            <a:ext cx="1706966" cy="426393"/>
          </a:xfrm>
          <a:prstGeom prst="rect">
            <a:avLst/>
          </a:prstGeom>
        </p:spPr>
        <p:txBody>
          <a:bodyPr anchor="t">
            <a:noAutofit/>
          </a:bodyPr>
          <a:lstStyle>
            <a:lvl1pPr marL="0" indent="0" algn="l">
              <a:buNone/>
              <a:defRPr sz="1400" cap="all" spc="100" baseline="0">
                <a:solidFill>
                  <a:schemeClr val="bg1">
                    <a:lumMod val="50000"/>
                  </a:schemeClr>
                </a:solidFill>
                <a:latin typeface="+mj-lt"/>
              </a:defRPr>
            </a:lvl1pPr>
          </a:lstStyle>
          <a:p>
            <a:pPr lvl="0"/>
            <a:r>
              <a:rPr lang="en-US"/>
              <a:t>Click to add name</a:t>
            </a:r>
          </a:p>
        </p:txBody>
      </p:sp>
      <p:sp>
        <p:nvSpPr>
          <p:cNvPr id="57" name="Text Placeholder 10">
            <a:extLst>
              <a:ext uri="{FF2B5EF4-FFF2-40B4-BE49-F238E27FC236}">
                <a16:creationId xmlns:a16="http://schemas.microsoft.com/office/drawing/2014/main" id="{D23EF573-9496-4229-ABB9-B58C441687E6}"/>
              </a:ext>
            </a:extLst>
          </p:cNvPr>
          <p:cNvSpPr>
            <a:spLocks noGrp="1"/>
          </p:cNvSpPr>
          <p:nvPr>
            <p:ph type="body" sz="quarter" idx="20" hasCustomPrompt="1"/>
          </p:nvPr>
        </p:nvSpPr>
        <p:spPr>
          <a:xfrm>
            <a:off x="6985000" y="2740969"/>
            <a:ext cx="1929792" cy="426393"/>
          </a:xfrm>
          <a:prstGeom prst="rect">
            <a:avLst/>
          </a:prstGeom>
        </p:spPr>
        <p:txBody>
          <a:bodyPr anchor="ctr">
            <a:noAutofit/>
          </a:bodyPr>
          <a:lstStyle>
            <a:lvl1pPr marL="0" indent="0" algn="ctr">
              <a:lnSpc>
                <a:spcPct val="80000"/>
              </a:lnSpc>
              <a:spcBef>
                <a:spcPts val="0"/>
              </a:spcBef>
              <a:buNone/>
              <a:defRPr sz="2000" cap="all" spc="100" baseline="0">
                <a:solidFill>
                  <a:schemeClr val="bg1"/>
                </a:solidFill>
                <a:latin typeface="+mj-lt"/>
              </a:defRPr>
            </a:lvl1pPr>
          </a:lstStyle>
          <a:p>
            <a:pPr lvl="0"/>
            <a:r>
              <a:rPr lang="en-US"/>
              <a:t>Click to add name</a:t>
            </a:r>
          </a:p>
        </p:txBody>
      </p:sp>
      <p:sp>
        <p:nvSpPr>
          <p:cNvPr id="58" name="Text Placeholder 10">
            <a:extLst>
              <a:ext uri="{FF2B5EF4-FFF2-40B4-BE49-F238E27FC236}">
                <a16:creationId xmlns:a16="http://schemas.microsoft.com/office/drawing/2014/main" id="{6C96D231-4BEB-47C0-BC89-3D69A5E0DD10}"/>
              </a:ext>
            </a:extLst>
          </p:cNvPr>
          <p:cNvSpPr>
            <a:spLocks noGrp="1"/>
          </p:cNvSpPr>
          <p:nvPr>
            <p:ph type="body" sz="quarter" idx="21" hasCustomPrompt="1"/>
          </p:nvPr>
        </p:nvSpPr>
        <p:spPr>
          <a:xfrm>
            <a:off x="4859358" y="4263233"/>
            <a:ext cx="913553" cy="426393"/>
          </a:xfrm>
          <a:prstGeom prst="rect">
            <a:avLst/>
          </a:prstGeom>
        </p:spPr>
        <p:txBody>
          <a:bodyPr anchor="ctr">
            <a:noAutofit/>
          </a:bodyPr>
          <a:lstStyle>
            <a:lvl1pPr marL="0" indent="0" algn="ctr">
              <a:buNone/>
              <a:defRPr sz="1400" cap="all" spc="100" baseline="0">
                <a:solidFill>
                  <a:schemeClr val="bg1"/>
                </a:solidFill>
                <a:latin typeface="+mj-lt"/>
              </a:defRPr>
            </a:lvl1pPr>
          </a:lstStyle>
          <a:p>
            <a:pPr lvl="0"/>
            <a:r>
              <a:rPr lang="en-US"/>
              <a:t>Click to add name</a:t>
            </a:r>
          </a:p>
        </p:txBody>
      </p:sp>
      <p:sp>
        <p:nvSpPr>
          <p:cNvPr id="59" name="Text Placeholder 10">
            <a:extLst>
              <a:ext uri="{FF2B5EF4-FFF2-40B4-BE49-F238E27FC236}">
                <a16:creationId xmlns:a16="http://schemas.microsoft.com/office/drawing/2014/main" id="{18B3BFCC-5202-4CF7-8748-EA1165299B92}"/>
              </a:ext>
            </a:extLst>
          </p:cNvPr>
          <p:cNvSpPr>
            <a:spLocks noGrp="1"/>
          </p:cNvSpPr>
          <p:nvPr>
            <p:ph type="body" sz="quarter" idx="22" hasCustomPrompt="1"/>
          </p:nvPr>
        </p:nvSpPr>
        <p:spPr>
          <a:xfrm>
            <a:off x="3945805" y="5001059"/>
            <a:ext cx="913553" cy="426393"/>
          </a:xfrm>
          <a:prstGeom prst="rect">
            <a:avLst/>
          </a:prstGeom>
        </p:spPr>
        <p:txBody>
          <a:bodyPr anchor="ctr">
            <a:noAutofit/>
          </a:bodyPr>
          <a:lstStyle>
            <a:lvl1pPr marL="0" indent="0" algn="ctr">
              <a:buNone/>
              <a:defRPr sz="1400" cap="all" spc="100" baseline="0">
                <a:solidFill>
                  <a:schemeClr val="bg1"/>
                </a:solidFill>
                <a:latin typeface="+mj-lt"/>
              </a:defRPr>
            </a:lvl1pPr>
          </a:lstStyle>
          <a:p>
            <a:pPr lvl="0"/>
            <a:r>
              <a:rPr lang="en-US"/>
              <a:t>Click to add name</a:t>
            </a:r>
          </a:p>
        </p:txBody>
      </p:sp>
      <p:sp>
        <p:nvSpPr>
          <p:cNvPr id="60" name="Text Placeholder 10">
            <a:extLst>
              <a:ext uri="{FF2B5EF4-FFF2-40B4-BE49-F238E27FC236}">
                <a16:creationId xmlns:a16="http://schemas.microsoft.com/office/drawing/2014/main" id="{0F78A8C0-E488-4B82-A881-BAF70EF5261C}"/>
              </a:ext>
            </a:extLst>
          </p:cNvPr>
          <p:cNvSpPr>
            <a:spLocks noGrp="1"/>
          </p:cNvSpPr>
          <p:nvPr>
            <p:ph type="body" sz="quarter" idx="23" hasCustomPrompt="1"/>
          </p:nvPr>
        </p:nvSpPr>
        <p:spPr>
          <a:xfrm>
            <a:off x="6528224" y="4328700"/>
            <a:ext cx="913553" cy="426393"/>
          </a:xfrm>
          <a:prstGeom prst="rect">
            <a:avLst/>
          </a:prstGeom>
        </p:spPr>
        <p:txBody>
          <a:bodyPr anchor="ctr">
            <a:noAutofit/>
          </a:bodyPr>
          <a:lstStyle>
            <a:lvl1pPr marL="0" indent="0" algn="ctr">
              <a:buNone/>
              <a:defRPr sz="1400" cap="all" spc="100" baseline="0">
                <a:solidFill>
                  <a:schemeClr val="bg1"/>
                </a:solidFill>
                <a:latin typeface="+mj-lt"/>
              </a:defRPr>
            </a:lvl1pPr>
          </a:lstStyle>
          <a:p>
            <a:pPr lvl="0"/>
            <a:r>
              <a:rPr lang="en-US"/>
              <a:t>Click to add name</a:t>
            </a:r>
          </a:p>
        </p:txBody>
      </p:sp>
      <p:sp>
        <p:nvSpPr>
          <p:cNvPr id="61" name="Text Placeholder 10">
            <a:extLst>
              <a:ext uri="{FF2B5EF4-FFF2-40B4-BE49-F238E27FC236}">
                <a16:creationId xmlns:a16="http://schemas.microsoft.com/office/drawing/2014/main" id="{9CBF7863-921B-428D-857E-AC4D195E887A}"/>
              </a:ext>
            </a:extLst>
          </p:cNvPr>
          <p:cNvSpPr>
            <a:spLocks noGrp="1"/>
          </p:cNvSpPr>
          <p:nvPr>
            <p:ph type="body" sz="quarter" idx="24" hasCustomPrompt="1"/>
          </p:nvPr>
        </p:nvSpPr>
        <p:spPr>
          <a:xfrm>
            <a:off x="8464942" y="4956195"/>
            <a:ext cx="913553" cy="426393"/>
          </a:xfrm>
          <a:prstGeom prst="rect">
            <a:avLst/>
          </a:prstGeom>
        </p:spPr>
        <p:txBody>
          <a:bodyPr anchor="ctr">
            <a:noAutofit/>
          </a:bodyPr>
          <a:lstStyle>
            <a:lvl1pPr marL="0" indent="0" algn="ctr">
              <a:buNone/>
              <a:defRPr sz="1400" cap="all" spc="100" baseline="0">
                <a:solidFill>
                  <a:schemeClr val="bg1"/>
                </a:solidFill>
                <a:latin typeface="+mj-lt"/>
              </a:defRPr>
            </a:lvl1pPr>
          </a:lstStyle>
          <a:p>
            <a:pPr lvl="0"/>
            <a:r>
              <a:rPr lang="en-US"/>
              <a:t>Click to add name</a:t>
            </a:r>
          </a:p>
        </p:txBody>
      </p:sp>
      <p:sp>
        <p:nvSpPr>
          <p:cNvPr id="62" name="Text Placeholder 10">
            <a:extLst>
              <a:ext uri="{FF2B5EF4-FFF2-40B4-BE49-F238E27FC236}">
                <a16:creationId xmlns:a16="http://schemas.microsoft.com/office/drawing/2014/main" id="{3818CA49-6F16-4527-9CE5-335D522ECAA7}"/>
              </a:ext>
            </a:extLst>
          </p:cNvPr>
          <p:cNvSpPr>
            <a:spLocks noGrp="1"/>
          </p:cNvSpPr>
          <p:nvPr>
            <p:ph type="body" sz="quarter" idx="25" hasCustomPrompt="1"/>
          </p:nvPr>
        </p:nvSpPr>
        <p:spPr>
          <a:xfrm>
            <a:off x="3696547" y="2870279"/>
            <a:ext cx="913553" cy="426393"/>
          </a:xfrm>
          <a:prstGeom prst="rect">
            <a:avLst/>
          </a:prstGeom>
        </p:spPr>
        <p:txBody>
          <a:bodyPr anchor="ctr">
            <a:noAutofit/>
          </a:bodyPr>
          <a:lstStyle>
            <a:lvl1pPr marL="0" indent="0" algn="ctr">
              <a:buNone/>
              <a:defRPr sz="1400" cap="all" spc="100" baseline="0">
                <a:solidFill>
                  <a:schemeClr val="bg1"/>
                </a:solidFill>
                <a:latin typeface="+mj-lt"/>
              </a:defRPr>
            </a:lvl1pPr>
          </a:lstStyle>
          <a:p>
            <a:pPr lvl="0"/>
            <a:r>
              <a:rPr lang="en-US"/>
              <a:t>Click to add name</a:t>
            </a:r>
          </a:p>
        </p:txBody>
      </p:sp>
      <p:sp>
        <p:nvSpPr>
          <p:cNvPr id="2" name="Title 1">
            <a:extLst>
              <a:ext uri="{FF2B5EF4-FFF2-40B4-BE49-F238E27FC236}">
                <a16:creationId xmlns:a16="http://schemas.microsoft.com/office/drawing/2014/main" id="{EEA8460B-1230-475A-839A-BB0365A3D529}"/>
              </a:ext>
            </a:extLst>
          </p:cNvPr>
          <p:cNvSpPr>
            <a:spLocks noGrp="1"/>
          </p:cNvSpPr>
          <p:nvPr>
            <p:ph type="title" hasCustomPrompt="1"/>
          </p:nvPr>
        </p:nvSpPr>
        <p:spPr>
          <a:xfrm>
            <a:off x="724203" y="671807"/>
            <a:ext cx="10629597" cy="645807"/>
          </a:xfrm>
        </p:spPr>
        <p:txBody>
          <a:bodyPr/>
          <a:lstStyle>
            <a:lvl1pPr>
              <a:defRPr/>
            </a:lvl1pPr>
          </a:lstStyle>
          <a:p>
            <a:r>
              <a:rPr lang="en-US" dirty="0"/>
              <a:t>Click to add title</a:t>
            </a:r>
          </a:p>
        </p:txBody>
      </p:sp>
    </p:spTree>
    <p:extLst>
      <p:ext uri="{BB962C8B-B14F-4D97-AF65-F5344CB8AC3E}">
        <p14:creationId xmlns:p14="http://schemas.microsoft.com/office/powerpoint/2010/main" val="274389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43D11A1-D567-4DE9-AFD4-7A6BC7C300C1}"/>
              </a:ext>
            </a:extLst>
          </p:cNvPr>
          <p:cNvSpPr/>
          <p:nvPr userDrawn="1"/>
        </p:nvSpPr>
        <p:spPr>
          <a:xfrm>
            <a:off x="4483944" y="2406747"/>
            <a:ext cx="3200401" cy="1127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Rectangle 8">
            <a:extLst>
              <a:ext uri="{FF2B5EF4-FFF2-40B4-BE49-F238E27FC236}">
                <a16:creationId xmlns:a16="http://schemas.microsoft.com/office/drawing/2014/main" id="{21398470-6F00-41F0-B63E-42C03BC992F8}"/>
              </a:ext>
            </a:extLst>
          </p:cNvPr>
          <p:cNvSpPr/>
          <p:nvPr userDrawn="1"/>
        </p:nvSpPr>
        <p:spPr>
          <a:xfrm>
            <a:off x="4489659" y="2406748"/>
            <a:ext cx="3191933" cy="318515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Rectangle 10">
            <a:extLst>
              <a:ext uri="{FF2B5EF4-FFF2-40B4-BE49-F238E27FC236}">
                <a16:creationId xmlns:a16="http://schemas.microsoft.com/office/drawing/2014/main" id="{BF06A024-E68E-4F1C-887D-415804C89479}"/>
              </a:ext>
            </a:extLst>
          </p:cNvPr>
          <p:cNvSpPr/>
          <p:nvPr userDrawn="1"/>
        </p:nvSpPr>
        <p:spPr>
          <a:xfrm>
            <a:off x="8284843" y="2406747"/>
            <a:ext cx="3200401" cy="1127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Rectangle 12">
            <a:extLst>
              <a:ext uri="{FF2B5EF4-FFF2-40B4-BE49-F238E27FC236}">
                <a16:creationId xmlns:a16="http://schemas.microsoft.com/office/drawing/2014/main" id="{0B3C2448-350F-482F-92C0-4F1495265933}"/>
              </a:ext>
            </a:extLst>
          </p:cNvPr>
          <p:cNvSpPr/>
          <p:nvPr userDrawn="1"/>
        </p:nvSpPr>
        <p:spPr>
          <a:xfrm>
            <a:off x="8290558" y="2406748"/>
            <a:ext cx="3191933" cy="318515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6" name="Rectangle 25">
            <a:extLst>
              <a:ext uri="{FF2B5EF4-FFF2-40B4-BE49-F238E27FC236}">
                <a16:creationId xmlns:a16="http://schemas.microsoft.com/office/drawing/2014/main" id="{F1BFB613-F647-4C24-8072-6BA560C2CF35}"/>
              </a:ext>
            </a:extLst>
          </p:cNvPr>
          <p:cNvSpPr/>
          <p:nvPr userDrawn="1"/>
        </p:nvSpPr>
        <p:spPr>
          <a:xfrm rot="5400000">
            <a:off x="9766385" y="-1006534"/>
            <a:ext cx="972645" cy="39242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Slide Number Placeholder 4">
            <a:extLst>
              <a:ext uri="{FF2B5EF4-FFF2-40B4-BE49-F238E27FC236}">
                <a16:creationId xmlns:a16="http://schemas.microsoft.com/office/drawing/2014/main" id="{CE638FD9-7569-4F67-9902-EA32B7F93F68}"/>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7" name="Text Placeholder 10">
            <a:extLst>
              <a:ext uri="{FF2B5EF4-FFF2-40B4-BE49-F238E27FC236}">
                <a16:creationId xmlns:a16="http://schemas.microsoft.com/office/drawing/2014/main" id="{36849D09-65B8-4E5C-986A-AB5E3748D42E}"/>
              </a:ext>
            </a:extLst>
          </p:cNvPr>
          <p:cNvSpPr>
            <a:spLocks noGrp="1"/>
          </p:cNvSpPr>
          <p:nvPr>
            <p:ph type="body" sz="quarter" idx="16" hasCustomPrompt="1"/>
          </p:nvPr>
        </p:nvSpPr>
        <p:spPr>
          <a:xfrm>
            <a:off x="3181350" y="1221488"/>
            <a:ext cx="5829300" cy="537864"/>
          </a:xfrm>
          <a:prstGeom prst="rect">
            <a:avLst/>
          </a:prstGeom>
        </p:spPr>
        <p:txBody>
          <a:bodyPr anchor="t">
            <a:noAutofit/>
          </a:bodyPr>
          <a:lstStyle>
            <a:lvl1pPr marL="0" indent="0" algn="ctr">
              <a:lnSpc>
                <a:spcPct val="125000"/>
              </a:lnSpc>
              <a:spcBef>
                <a:spcPts val="0"/>
              </a:spcBef>
              <a:buNone/>
              <a:defRPr sz="2000" cap="none" spc="100" baseline="0">
                <a:solidFill>
                  <a:schemeClr val="tx1"/>
                </a:solidFill>
                <a:latin typeface="Seaford" panose="020B0502030303020204" pitchFamily="34" charset="0"/>
              </a:defRPr>
            </a:lvl1pPr>
          </a:lstStyle>
          <a:p>
            <a:pPr lvl="0"/>
            <a:r>
              <a:rPr lang="en-US"/>
              <a:t>Click to add text</a:t>
            </a:r>
          </a:p>
        </p:txBody>
      </p:sp>
      <p:sp>
        <p:nvSpPr>
          <p:cNvPr id="8" name="Rectangle 7">
            <a:extLst>
              <a:ext uri="{FF2B5EF4-FFF2-40B4-BE49-F238E27FC236}">
                <a16:creationId xmlns:a16="http://schemas.microsoft.com/office/drawing/2014/main" id="{23AC480B-19BB-48E2-8BEF-4AA0680D32DE}"/>
              </a:ext>
            </a:extLst>
          </p:cNvPr>
          <p:cNvSpPr/>
          <p:nvPr userDrawn="1"/>
        </p:nvSpPr>
        <p:spPr>
          <a:xfrm>
            <a:off x="691513" y="2406747"/>
            <a:ext cx="3200401" cy="1127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Rectangle 13">
            <a:extLst>
              <a:ext uri="{FF2B5EF4-FFF2-40B4-BE49-F238E27FC236}">
                <a16:creationId xmlns:a16="http://schemas.microsoft.com/office/drawing/2014/main" id="{82C09E39-FAAE-43BC-8BD6-08DC89C45F5B}"/>
              </a:ext>
            </a:extLst>
          </p:cNvPr>
          <p:cNvSpPr/>
          <p:nvPr userDrawn="1"/>
        </p:nvSpPr>
        <p:spPr>
          <a:xfrm>
            <a:off x="697228" y="2406748"/>
            <a:ext cx="3191933" cy="318515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9" name="Text Placeholder 10">
            <a:extLst>
              <a:ext uri="{FF2B5EF4-FFF2-40B4-BE49-F238E27FC236}">
                <a16:creationId xmlns:a16="http://schemas.microsoft.com/office/drawing/2014/main" id="{07156FBE-72BD-4A64-99F7-1ABAA272A0FA}"/>
              </a:ext>
            </a:extLst>
          </p:cNvPr>
          <p:cNvSpPr>
            <a:spLocks noGrp="1"/>
          </p:cNvSpPr>
          <p:nvPr>
            <p:ph type="body" sz="quarter" idx="17" hasCustomPrompt="1"/>
          </p:nvPr>
        </p:nvSpPr>
        <p:spPr>
          <a:xfrm>
            <a:off x="963928" y="2683198"/>
            <a:ext cx="2667000" cy="609180"/>
          </a:xfrm>
          <a:prstGeom prst="rect">
            <a:avLst/>
          </a:prstGeom>
        </p:spPr>
        <p:txBody>
          <a:bodyPr anchor="ctr">
            <a:noAutofit/>
          </a:bodyPr>
          <a:lstStyle>
            <a:lvl1pPr marL="0" indent="0" algn="ctr">
              <a:lnSpc>
                <a:spcPct val="80000"/>
              </a:lnSpc>
              <a:spcBef>
                <a:spcPts val="0"/>
              </a:spcBef>
              <a:buNone/>
              <a:defRPr sz="2000" cap="all" spc="100" baseline="0">
                <a:solidFill>
                  <a:schemeClr val="accent6"/>
                </a:solidFill>
                <a:latin typeface="+mj-lt"/>
              </a:defRPr>
            </a:lvl1pPr>
          </a:lstStyle>
          <a:p>
            <a:pPr lvl="0"/>
            <a:r>
              <a:rPr lang="en-US"/>
              <a:t>Click to add subtitle</a:t>
            </a:r>
          </a:p>
        </p:txBody>
      </p:sp>
      <p:sp>
        <p:nvSpPr>
          <p:cNvPr id="20" name="Text Placeholder 10">
            <a:extLst>
              <a:ext uri="{FF2B5EF4-FFF2-40B4-BE49-F238E27FC236}">
                <a16:creationId xmlns:a16="http://schemas.microsoft.com/office/drawing/2014/main" id="{0AEE629F-FF1D-44AE-B728-8EA70D72A35B}"/>
              </a:ext>
            </a:extLst>
          </p:cNvPr>
          <p:cNvSpPr>
            <a:spLocks noGrp="1"/>
          </p:cNvSpPr>
          <p:nvPr>
            <p:ph type="body" sz="quarter" idx="18" hasCustomPrompt="1"/>
          </p:nvPr>
        </p:nvSpPr>
        <p:spPr>
          <a:xfrm>
            <a:off x="4750644" y="2683198"/>
            <a:ext cx="2667000" cy="609180"/>
          </a:xfrm>
          <a:prstGeom prst="rect">
            <a:avLst/>
          </a:prstGeom>
        </p:spPr>
        <p:txBody>
          <a:bodyPr anchor="ctr">
            <a:noAutofit/>
          </a:bodyPr>
          <a:lstStyle>
            <a:lvl1pPr marL="0" indent="0" algn="ctr">
              <a:lnSpc>
                <a:spcPct val="80000"/>
              </a:lnSpc>
              <a:spcBef>
                <a:spcPts val="0"/>
              </a:spcBef>
              <a:buNone/>
              <a:defRPr sz="2000" cap="all" spc="100" baseline="0">
                <a:solidFill>
                  <a:schemeClr val="accent6"/>
                </a:solidFill>
                <a:latin typeface="+mj-lt"/>
              </a:defRPr>
            </a:lvl1pPr>
          </a:lstStyle>
          <a:p>
            <a:pPr lvl="0"/>
            <a:r>
              <a:rPr lang="en-US"/>
              <a:t>Click to add subtitle</a:t>
            </a:r>
          </a:p>
        </p:txBody>
      </p:sp>
      <p:sp>
        <p:nvSpPr>
          <p:cNvPr id="21" name="Text Placeholder 10">
            <a:extLst>
              <a:ext uri="{FF2B5EF4-FFF2-40B4-BE49-F238E27FC236}">
                <a16:creationId xmlns:a16="http://schemas.microsoft.com/office/drawing/2014/main" id="{5C4D74F9-C022-4D89-9C64-1A0A5FD3A6EC}"/>
              </a:ext>
            </a:extLst>
          </p:cNvPr>
          <p:cNvSpPr>
            <a:spLocks noGrp="1"/>
          </p:cNvSpPr>
          <p:nvPr>
            <p:ph type="body" sz="quarter" idx="19" hasCustomPrompt="1"/>
          </p:nvPr>
        </p:nvSpPr>
        <p:spPr>
          <a:xfrm>
            <a:off x="8551543" y="2683198"/>
            <a:ext cx="2667000" cy="609180"/>
          </a:xfrm>
          <a:prstGeom prst="rect">
            <a:avLst/>
          </a:prstGeom>
        </p:spPr>
        <p:txBody>
          <a:bodyPr anchor="ctr">
            <a:noAutofit/>
          </a:bodyPr>
          <a:lstStyle>
            <a:lvl1pPr marL="0" indent="0" algn="ctr">
              <a:lnSpc>
                <a:spcPct val="80000"/>
              </a:lnSpc>
              <a:spcBef>
                <a:spcPts val="0"/>
              </a:spcBef>
              <a:buNone/>
              <a:defRPr sz="2000" cap="all" spc="100" baseline="0">
                <a:solidFill>
                  <a:schemeClr val="accent6"/>
                </a:solidFill>
                <a:latin typeface="+mj-lt"/>
              </a:defRPr>
            </a:lvl1pPr>
          </a:lstStyle>
          <a:p>
            <a:pPr lvl="0"/>
            <a:r>
              <a:rPr lang="en-US"/>
              <a:t>Click to add subtitle</a:t>
            </a:r>
          </a:p>
        </p:txBody>
      </p:sp>
      <p:sp>
        <p:nvSpPr>
          <p:cNvPr id="22" name="Text Placeholder 10">
            <a:extLst>
              <a:ext uri="{FF2B5EF4-FFF2-40B4-BE49-F238E27FC236}">
                <a16:creationId xmlns:a16="http://schemas.microsoft.com/office/drawing/2014/main" id="{75D06BD1-5247-47AE-87C4-5720ED5AC7FC}"/>
              </a:ext>
            </a:extLst>
          </p:cNvPr>
          <p:cNvSpPr>
            <a:spLocks noGrp="1"/>
          </p:cNvSpPr>
          <p:nvPr>
            <p:ph type="body" sz="quarter" idx="20" hasCustomPrompt="1"/>
          </p:nvPr>
        </p:nvSpPr>
        <p:spPr>
          <a:xfrm>
            <a:off x="963928" y="3778623"/>
            <a:ext cx="2667000" cy="1558104"/>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3" name="Text Placeholder 10">
            <a:extLst>
              <a:ext uri="{FF2B5EF4-FFF2-40B4-BE49-F238E27FC236}">
                <a16:creationId xmlns:a16="http://schemas.microsoft.com/office/drawing/2014/main" id="{FD3684C2-E9CD-4A2A-993D-ABF39BD30C21}"/>
              </a:ext>
            </a:extLst>
          </p:cNvPr>
          <p:cNvSpPr>
            <a:spLocks noGrp="1"/>
          </p:cNvSpPr>
          <p:nvPr>
            <p:ph type="body" sz="quarter" idx="21" hasCustomPrompt="1"/>
          </p:nvPr>
        </p:nvSpPr>
        <p:spPr>
          <a:xfrm>
            <a:off x="4750644" y="3778623"/>
            <a:ext cx="2667000" cy="1558104"/>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4" name="Text Placeholder 10">
            <a:extLst>
              <a:ext uri="{FF2B5EF4-FFF2-40B4-BE49-F238E27FC236}">
                <a16:creationId xmlns:a16="http://schemas.microsoft.com/office/drawing/2014/main" id="{A960BEA5-C2B5-456D-8982-4C8A8E7EE686}"/>
              </a:ext>
            </a:extLst>
          </p:cNvPr>
          <p:cNvSpPr>
            <a:spLocks noGrp="1"/>
          </p:cNvSpPr>
          <p:nvPr>
            <p:ph type="body" sz="quarter" idx="22" hasCustomPrompt="1"/>
          </p:nvPr>
        </p:nvSpPr>
        <p:spPr>
          <a:xfrm>
            <a:off x="8551543" y="3778623"/>
            <a:ext cx="2667000" cy="1558104"/>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0" name="Title 9">
            <a:extLst>
              <a:ext uri="{FF2B5EF4-FFF2-40B4-BE49-F238E27FC236}">
                <a16:creationId xmlns:a16="http://schemas.microsoft.com/office/drawing/2014/main" id="{8CDC00CA-B925-48D9-91B3-A79A59C280A1}"/>
              </a:ext>
            </a:extLst>
          </p:cNvPr>
          <p:cNvSpPr>
            <a:spLocks noGrp="1"/>
          </p:cNvSpPr>
          <p:nvPr>
            <p:ph type="title" hasCustomPrompt="1"/>
          </p:nvPr>
        </p:nvSpPr>
        <p:spPr>
          <a:xfrm>
            <a:off x="3181350" y="671807"/>
            <a:ext cx="5829300" cy="639192"/>
          </a:xfrm>
        </p:spPr>
        <p:txBody>
          <a:bodyPr/>
          <a:lstStyle>
            <a:lvl1pPr algn="ctr">
              <a:defRPr/>
            </a:lvl1pPr>
          </a:lstStyle>
          <a:p>
            <a:r>
              <a:rPr lang="en-US" dirty="0"/>
              <a:t>Click to add title</a:t>
            </a:r>
          </a:p>
        </p:txBody>
      </p:sp>
    </p:spTree>
    <p:extLst>
      <p:ext uri="{BB962C8B-B14F-4D97-AF65-F5344CB8AC3E}">
        <p14:creationId xmlns:p14="http://schemas.microsoft.com/office/powerpoint/2010/main" val="49746386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BFA4285-BB73-4E13-BBDF-3F14D2AD95BA}"/>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8" name="Text Placeholder 10">
            <a:extLst>
              <a:ext uri="{FF2B5EF4-FFF2-40B4-BE49-F238E27FC236}">
                <a16:creationId xmlns:a16="http://schemas.microsoft.com/office/drawing/2014/main" id="{6F28238E-356F-43CD-AA8F-3BC1FA26B6E7}"/>
              </a:ext>
            </a:extLst>
          </p:cNvPr>
          <p:cNvSpPr>
            <a:spLocks noGrp="1"/>
          </p:cNvSpPr>
          <p:nvPr>
            <p:ph type="body" sz="quarter" idx="16" hasCustomPrompt="1"/>
          </p:nvPr>
        </p:nvSpPr>
        <p:spPr>
          <a:xfrm>
            <a:off x="827900" y="1172060"/>
            <a:ext cx="5829300" cy="537864"/>
          </a:xfrm>
          <a:prstGeom prst="rect">
            <a:avLst/>
          </a:prstGeom>
        </p:spPr>
        <p:txBody>
          <a:bodyPr anchor="t">
            <a:noAutofit/>
          </a:bodyPr>
          <a:lstStyle>
            <a:lvl1pPr marL="0" indent="0" algn="l">
              <a:lnSpc>
                <a:spcPct val="125000"/>
              </a:lnSpc>
              <a:spcBef>
                <a:spcPts val="0"/>
              </a:spcBef>
              <a:buNone/>
              <a:defRPr sz="2000" cap="none" spc="100" baseline="0">
                <a:solidFill>
                  <a:schemeClr val="tx1"/>
                </a:solidFill>
                <a:latin typeface="Seaford" panose="020B0502030303020204" pitchFamily="34" charset="0"/>
              </a:defRPr>
            </a:lvl1pPr>
          </a:lstStyle>
          <a:p>
            <a:pPr lvl="0"/>
            <a:r>
              <a:rPr lang="en-US"/>
              <a:t>Click to add text</a:t>
            </a:r>
          </a:p>
        </p:txBody>
      </p:sp>
      <p:sp>
        <p:nvSpPr>
          <p:cNvPr id="36" name="Text Placeholder 10">
            <a:extLst>
              <a:ext uri="{FF2B5EF4-FFF2-40B4-BE49-F238E27FC236}">
                <a16:creationId xmlns:a16="http://schemas.microsoft.com/office/drawing/2014/main" id="{050BF9B7-44D3-43B3-8650-0E38FB9F8025}"/>
              </a:ext>
            </a:extLst>
          </p:cNvPr>
          <p:cNvSpPr>
            <a:spLocks noGrp="1"/>
          </p:cNvSpPr>
          <p:nvPr>
            <p:ph type="body" sz="quarter" idx="25" hasCustomPrompt="1"/>
          </p:nvPr>
        </p:nvSpPr>
        <p:spPr>
          <a:xfrm>
            <a:off x="6785497" y="2172381"/>
            <a:ext cx="4487220" cy="448769"/>
          </a:xfrm>
          <a:prstGeom prst="rect">
            <a:avLst/>
          </a:prstGeom>
        </p:spPr>
        <p:txBody>
          <a:bodyPr>
            <a:noAutofit/>
          </a:bodyPr>
          <a:lstStyle>
            <a:lvl1pPr marL="0" indent="0" algn="ctr">
              <a:buNone/>
              <a:defRPr sz="1800" cap="none" spc="200" baseline="0">
                <a:solidFill>
                  <a:schemeClr val="tx2"/>
                </a:solidFill>
                <a:latin typeface="+mj-lt"/>
              </a:defRPr>
            </a:lvl1pPr>
          </a:lstStyle>
          <a:p>
            <a:pPr lvl="0"/>
            <a:r>
              <a:rPr lang="en-US"/>
              <a:t>Click to add title</a:t>
            </a:r>
          </a:p>
        </p:txBody>
      </p:sp>
      <p:sp>
        <p:nvSpPr>
          <p:cNvPr id="51" name="Text Placeholder 10">
            <a:extLst>
              <a:ext uri="{FF2B5EF4-FFF2-40B4-BE49-F238E27FC236}">
                <a16:creationId xmlns:a16="http://schemas.microsoft.com/office/drawing/2014/main" id="{00A34C87-263B-4C39-95B1-6A3E78FC480B}"/>
              </a:ext>
            </a:extLst>
          </p:cNvPr>
          <p:cNvSpPr>
            <a:spLocks noGrp="1"/>
          </p:cNvSpPr>
          <p:nvPr>
            <p:ph type="body" sz="quarter" idx="34" hasCustomPrompt="1"/>
          </p:nvPr>
        </p:nvSpPr>
        <p:spPr>
          <a:xfrm>
            <a:off x="910838" y="2172381"/>
            <a:ext cx="5007023" cy="448769"/>
          </a:xfrm>
          <a:prstGeom prst="rect">
            <a:avLst/>
          </a:prstGeom>
        </p:spPr>
        <p:txBody>
          <a:bodyPr>
            <a:noAutofit/>
          </a:bodyPr>
          <a:lstStyle>
            <a:lvl1pPr marL="0" indent="0" algn="ctr">
              <a:buNone/>
              <a:defRPr sz="1800" cap="none" spc="200" baseline="0">
                <a:solidFill>
                  <a:schemeClr val="tx2"/>
                </a:solidFill>
                <a:latin typeface="+mj-lt"/>
              </a:defRPr>
            </a:lvl1pPr>
          </a:lstStyle>
          <a:p>
            <a:pPr lvl="0"/>
            <a:r>
              <a:rPr lang="en-US"/>
              <a:t>Click to add title</a:t>
            </a:r>
          </a:p>
        </p:txBody>
      </p:sp>
      <p:sp>
        <p:nvSpPr>
          <p:cNvPr id="10" name="Content Placeholder 9">
            <a:extLst>
              <a:ext uri="{FF2B5EF4-FFF2-40B4-BE49-F238E27FC236}">
                <a16:creationId xmlns:a16="http://schemas.microsoft.com/office/drawing/2014/main" id="{38FDE5E1-CA4F-47D6-B408-560DFA59D301}"/>
              </a:ext>
            </a:extLst>
          </p:cNvPr>
          <p:cNvSpPr>
            <a:spLocks noGrp="1"/>
          </p:cNvSpPr>
          <p:nvPr>
            <p:ph sz="quarter" idx="37"/>
          </p:nvPr>
        </p:nvSpPr>
        <p:spPr>
          <a:xfrm>
            <a:off x="906463" y="2752724"/>
            <a:ext cx="5007022" cy="329247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Content Placeholder 9">
            <a:extLst>
              <a:ext uri="{FF2B5EF4-FFF2-40B4-BE49-F238E27FC236}">
                <a16:creationId xmlns:a16="http://schemas.microsoft.com/office/drawing/2014/main" id="{E8933B94-68E9-4F8A-95B3-C8A867B06FF5}"/>
              </a:ext>
            </a:extLst>
          </p:cNvPr>
          <p:cNvSpPr>
            <a:spLocks noGrp="1"/>
          </p:cNvSpPr>
          <p:nvPr>
            <p:ph sz="quarter" idx="38"/>
          </p:nvPr>
        </p:nvSpPr>
        <p:spPr>
          <a:xfrm>
            <a:off x="6785497" y="2747768"/>
            <a:ext cx="4500041" cy="329247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0">
            <a:extLst>
              <a:ext uri="{FF2B5EF4-FFF2-40B4-BE49-F238E27FC236}">
                <a16:creationId xmlns:a16="http://schemas.microsoft.com/office/drawing/2014/main" id="{9997C22C-C02E-4D5D-866A-A163E2B47034}"/>
              </a:ext>
            </a:extLst>
          </p:cNvPr>
          <p:cNvSpPr>
            <a:spLocks noGrp="1"/>
          </p:cNvSpPr>
          <p:nvPr>
            <p:ph type="title" hasCustomPrompt="1"/>
          </p:nvPr>
        </p:nvSpPr>
        <p:spPr>
          <a:xfrm>
            <a:off x="827900" y="671808"/>
            <a:ext cx="5829300" cy="639192"/>
          </a:xfrm>
        </p:spPr>
        <p:txBody>
          <a:bodyPr/>
          <a:lstStyle>
            <a:lvl1pPr>
              <a:defRPr/>
            </a:lvl1pPr>
          </a:lstStyle>
          <a:p>
            <a:r>
              <a:rPr lang="en-US" dirty="0"/>
              <a:t>Click to add title</a:t>
            </a:r>
          </a:p>
        </p:txBody>
      </p:sp>
    </p:spTree>
    <p:extLst>
      <p:ext uri="{BB962C8B-B14F-4D97-AF65-F5344CB8AC3E}">
        <p14:creationId xmlns:p14="http://schemas.microsoft.com/office/powerpoint/2010/main" val="39678594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sp>
        <p:nvSpPr>
          <p:cNvPr id="100" name="Rectangle 99">
            <a:extLst>
              <a:ext uri="{FF2B5EF4-FFF2-40B4-BE49-F238E27FC236}">
                <a16:creationId xmlns:a16="http://schemas.microsoft.com/office/drawing/2014/main" id="{9A6EC546-1FDF-48B1-BB0F-4069A4AF6B46}"/>
              </a:ext>
            </a:extLst>
          </p:cNvPr>
          <p:cNvSpPr/>
          <p:nvPr userDrawn="1"/>
        </p:nvSpPr>
        <p:spPr>
          <a:xfrm rot="5400000">
            <a:off x="1338026" y="-868210"/>
            <a:ext cx="972645" cy="364765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Slide Number Placeholder 4">
            <a:extLst>
              <a:ext uri="{FF2B5EF4-FFF2-40B4-BE49-F238E27FC236}">
                <a16:creationId xmlns:a16="http://schemas.microsoft.com/office/drawing/2014/main" id="{A8999867-6933-40F9-BEA0-F30FA6975498}"/>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16" name="Text Placeholder 14">
            <a:extLst>
              <a:ext uri="{FF2B5EF4-FFF2-40B4-BE49-F238E27FC236}">
                <a16:creationId xmlns:a16="http://schemas.microsoft.com/office/drawing/2014/main" id="{00E72126-EBC8-4AA7-AA53-38A15FDEC6E3}"/>
              </a:ext>
            </a:extLst>
          </p:cNvPr>
          <p:cNvSpPr>
            <a:spLocks noGrp="1"/>
          </p:cNvSpPr>
          <p:nvPr>
            <p:ph type="body" sz="quarter" idx="17" hasCustomPrompt="1"/>
          </p:nvPr>
        </p:nvSpPr>
        <p:spPr>
          <a:xfrm>
            <a:off x="1712346"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C44CA5E4-4215-49A0-86F5-2C4847D87E61}"/>
              </a:ext>
            </a:extLst>
          </p:cNvPr>
          <p:cNvSpPr>
            <a:spLocks noGrp="1"/>
          </p:cNvSpPr>
          <p:nvPr>
            <p:ph type="body" sz="quarter" idx="18" hasCustomPrompt="1"/>
          </p:nvPr>
        </p:nvSpPr>
        <p:spPr>
          <a:xfrm>
            <a:off x="2501761"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735C1917-DDF3-4A5B-AEB9-E0FBD98EC516}"/>
              </a:ext>
            </a:extLst>
          </p:cNvPr>
          <p:cNvSpPr>
            <a:spLocks noGrp="1"/>
          </p:cNvSpPr>
          <p:nvPr>
            <p:ph type="body" sz="quarter" idx="19" hasCustomPrompt="1"/>
          </p:nvPr>
        </p:nvSpPr>
        <p:spPr>
          <a:xfrm>
            <a:off x="3291176"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D0FF36A3-BF35-4A36-ADAB-547CA8CAED9F}"/>
              </a:ext>
            </a:extLst>
          </p:cNvPr>
          <p:cNvSpPr>
            <a:spLocks noGrp="1"/>
          </p:cNvSpPr>
          <p:nvPr>
            <p:ph type="body" sz="quarter" idx="20" hasCustomPrompt="1"/>
          </p:nvPr>
        </p:nvSpPr>
        <p:spPr>
          <a:xfrm>
            <a:off x="4080591"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3BE85149-0E6D-4CDC-82B6-EF6894D9C904}"/>
              </a:ext>
            </a:extLst>
          </p:cNvPr>
          <p:cNvSpPr>
            <a:spLocks noGrp="1"/>
          </p:cNvSpPr>
          <p:nvPr>
            <p:ph type="body" sz="quarter" idx="21" hasCustomPrompt="1"/>
          </p:nvPr>
        </p:nvSpPr>
        <p:spPr>
          <a:xfrm>
            <a:off x="4810807" y="3170170"/>
            <a:ext cx="61531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66E8B6B5-41D1-4EC9-84EF-1989A504B7D6}"/>
              </a:ext>
            </a:extLst>
          </p:cNvPr>
          <p:cNvSpPr>
            <a:spLocks noGrp="1"/>
          </p:cNvSpPr>
          <p:nvPr>
            <p:ph type="body" sz="quarter" idx="22" hasCustomPrompt="1"/>
          </p:nvPr>
        </p:nvSpPr>
        <p:spPr>
          <a:xfrm>
            <a:off x="5659421"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0F13F401-A13F-4EF3-88FC-D517D7F7BA55}"/>
              </a:ext>
            </a:extLst>
          </p:cNvPr>
          <p:cNvSpPr>
            <a:spLocks noGrp="1"/>
          </p:cNvSpPr>
          <p:nvPr>
            <p:ph type="body" sz="quarter" idx="23" hasCustomPrompt="1"/>
          </p:nvPr>
        </p:nvSpPr>
        <p:spPr>
          <a:xfrm>
            <a:off x="6448836"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94639D5D-D529-4EF5-9EF8-8C9B3715A28E}"/>
              </a:ext>
            </a:extLst>
          </p:cNvPr>
          <p:cNvSpPr>
            <a:spLocks noGrp="1"/>
          </p:cNvSpPr>
          <p:nvPr>
            <p:ph type="body" sz="quarter" idx="24" hasCustomPrompt="1"/>
          </p:nvPr>
        </p:nvSpPr>
        <p:spPr>
          <a:xfrm>
            <a:off x="7238251"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45E22B01-C64B-4A03-9118-68BCAECC32FA}"/>
              </a:ext>
            </a:extLst>
          </p:cNvPr>
          <p:cNvSpPr>
            <a:spLocks noGrp="1"/>
          </p:cNvSpPr>
          <p:nvPr>
            <p:ph type="body" sz="quarter" idx="25" hasCustomPrompt="1"/>
          </p:nvPr>
        </p:nvSpPr>
        <p:spPr>
          <a:xfrm>
            <a:off x="8027666"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04BA50FF-5CC3-4F90-9AA6-5942DF634BAB}"/>
              </a:ext>
            </a:extLst>
          </p:cNvPr>
          <p:cNvSpPr>
            <a:spLocks noGrp="1"/>
          </p:cNvSpPr>
          <p:nvPr>
            <p:ph type="body" sz="quarter" idx="26" hasCustomPrompt="1"/>
          </p:nvPr>
        </p:nvSpPr>
        <p:spPr>
          <a:xfrm>
            <a:off x="8817081"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5B3EEE7C-67C5-49ED-A602-F8E162B21AA6}"/>
              </a:ext>
            </a:extLst>
          </p:cNvPr>
          <p:cNvSpPr>
            <a:spLocks noGrp="1"/>
          </p:cNvSpPr>
          <p:nvPr>
            <p:ph type="body" sz="quarter" idx="27" hasCustomPrompt="1"/>
          </p:nvPr>
        </p:nvSpPr>
        <p:spPr>
          <a:xfrm>
            <a:off x="9606496"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EE91B34F-5506-49A1-8594-9259C64066FA}"/>
              </a:ext>
            </a:extLst>
          </p:cNvPr>
          <p:cNvSpPr>
            <a:spLocks noGrp="1"/>
          </p:cNvSpPr>
          <p:nvPr>
            <p:ph type="body" sz="quarter" idx="28" hasCustomPrompt="1"/>
          </p:nvPr>
        </p:nvSpPr>
        <p:spPr>
          <a:xfrm>
            <a:off x="10395907" y="3170170"/>
            <a:ext cx="495300" cy="652276"/>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6A7D7592-A438-4BE7-82A5-188EF3B7021B}"/>
              </a:ext>
            </a:extLst>
          </p:cNvPr>
          <p:cNvSpPr>
            <a:spLocks noGrp="1"/>
          </p:cNvSpPr>
          <p:nvPr>
            <p:ph type="body" sz="quarter" idx="29" hasCustomPrompt="1"/>
          </p:nvPr>
        </p:nvSpPr>
        <p:spPr>
          <a:xfrm>
            <a:off x="1712346"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70F1DE9A-9607-4D77-B1CA-EA7A15A4CACA}"/>
              </a:ext>
            </a:extLst>
          </p:cNvPr>
          <p:cNvSpPr>
            <a:spLocks noGrp="1"/>
          </p:cNvSpPr>
          <p:nvPr>
            <p:ph type="body" sz="quarter" idx="30" hasCustomPrompt="1"/>
          </p:nvPr>
        </p:nvSpPr>
        <p:spPr>
          <a:xfrm>
            <a:off x="2501761"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FE726AB2-7D79-4CF4-ACA3-327A065CAA16}"/>
              </a:ext>
            </a:extLst>
          </p:cNvPr>
          <p:cNvSpPr>
            <a:spLocks noGrp="1"/>
          </p:cNvSpPr>
          <p:nvPr>
            <p:ph type="body" sz="quarter" idx="31" hasCustomPrompt="1"/>
          </p:nvPr>
        </p:nvSpPr>
        <p:spPr>
          <a:xfrm>
            <a:off x="3291176"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07991841-3C5D-4E23-ACEF-AC0C7BA2866F}"/>
              </a:ext>
            </a:extLst>
          </p:cNvPr>
          <p:cNvSpPr>
            <a:spLocks noGrp="1"/>
          </p:cNvSpPr>
          <p:nvPr>
            <p:ph type="body" sz="quarter" idx="32" hasCustomPrompt="1"/>
          </p:nvPr>
        </p:nvSpPr>
        <p:spPr>
          <a:xfrm>
            <a:off x="4080591"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E827F407-DC92-4E39-85F3-56B3405B23A9}"/>
              </a:ext>
            </a:extLst>
          </p:cNvPr>
          <p:cNvSpPr>
            <a:spLocks noGrp="1"/>
          </p:cNvSpPr>
          <p:nvPr>
            <p:ph type="body" sz="quarter" idx="33" hasCustomPrompt="1"/>
          </p:nvPr>
        </p:nvSpPr>
        <p:spPr>
          <a:xfrm>
            <a:off x="4810807" y="4871997"/>
            <a:ext cx="61531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ADBEC4B1-A92B-4923-B3C2-44570B971C86}"/>
              </a:ext>
            </a:extLst>
          </p:cNvPr>
          <p:cNvSpPr>
            <a:spLocks noGrp="1"/>
          </p:cNvSpPr>
          <p:nvPr>
            <p:ph type="body" sz="quarter" idx="34" hasCustomPrompt="1"/>
          </p:nvPr>
        </p:nvSpPr>
        <p:spPr>
          <a:xfrm>
            <a:off x="5659421"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32CD6E05-4E76-4ADF-9FC8-4321B2B9600C}"/>
              </a:ext>
            </a:extLst>
          </p:cNvPr>
          <p:cNvSpPr>
            <a:spLocks noGrp="1"/>
          </p:cNvSpPr>
          <p:nvPr>
            <p:ph type="body" sz="quarter" idx="35" hasCustomPrompt="1"/>
          </p:nvPr>
        </p:nvSpPr>
        <p:spPr>
          <a:xfrm>
            <a:off x="6448836"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3D40BE94-38F8-48B0-9A42-DA1A41975046}"/>
              </a:ext>
            </a:extLst>
          </p:cNvPr>
          <p:cNvSpPr>
            <a:spLocks noGrp="1"/>
          </p:cNvSpPr>
          <p:nvPr>
            <p:ph type="body" sz="quarter" idx="36" hasCustomPrompt="1"/>
          </p:nvPr>
        </p:nvSpPr>
        <p:spPr>
          <a:xfrm>
            <a:off x="7238251"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CCFECD0B-5901-4EBC-92AA-3DE8CD1132DF}"/>
              </a:ext>
            </a:extLst>
          </p:cNvPr>
          <p:cNvSpPr>
            <a:spLocks noGrp="1"/>
          </p:cNvSpPr>
          <p:nvPr>
            <p:ph type="body" sz="quarter" idx="37" hasCustomPrompt="1"/>
          </p:nvPr>
        </p:nvSpPr>
        <p:spPr>
          <a:xfrm>
            <a:off x="8027666"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B173BBB1-992E-4C62-B6EF-38E5859DA795}"/>
              </a:ext>
            </a:extLst>
          </p:cNvPr>
          <p:cNvSpPr>
            <a:spLocks noGrp="1"/>
          </p:cNvSpPr>
          <p:nvPr>
            <p:ph type="body" sz="quarter" idx="38" hasCustomPrompt="1"/>
          </p:nvPr>
        </p:nvSpPr>
        <p:spPr>
          <a:xfrm>
            <a:off x="8817081"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83639117-6091-4743-897D-3E5F4468CCAE}"/>
              </a:ext>
            </a:extLst>
          </p:cNvPr>
          <p:cNvSpPr>
            <a:spLocks noGrp="1"/>
          </p:cNvSpPr>
          <p:nvPr>
            <p:ph type="body" sz="quarter" idx="39" hasCustomPrompt="1"/>
          </p:nvPr>
        </p:nvSpPr>
        <p:spPr>
          <a:xfrm>
            <a:off x="9606496"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B7A64542-4E5B-4701-845E-5101F87E1102}"/>
              </a:ext>
            </a:extLst>
          </p:cNvPr>
          <p:cNvSpPr>
            <a:spLocks noGrp="1"/>
          </p:cNvSpPr>
          <p:nvPr>
            <p:ph type="body" sz="quarter" idx="40" hasCustomPrompt="1"/>
          </p:nvPr>
        </p:nvSpPr>
        <p:spPr>
          <a:xfrm>
            <a:off x="10395907" y="4871997"/>
            <a:ext cx="495300" cy="652272"/>
          </a:xfrm>
          <a:prstGeom prst="rect">
            <a:avLst/>
          </a:prstGeom>
        </p:spPr>
        <p:txBody>
          <a:bodyPr>
            <a:noAutofit/>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2" name="Text Placeholder 14">
            <a:extLst>
              <a:ext uri="{FF2B5EF4-FFF2-40B4-BE49-F238E27FC236}">
                <a16:creationId xmlns:a16="http://schemas.microsoft.com/office/drawing/2014/main" id="{0F74B4EA-4966-4ABC-8DFD-01157881B81B}"/>
              </a:ext>
            </a:extLst>
          </p:cNvPr>
          <p:cNvSpPr>
            <a:spLocks noGrp="1"/>
          </p:cNvSpPr>
          <p:nvPr>
            <p:ph type="body" sz="quarter" idx="41" hasCustomPrompt="1"/>
          </p:nvPr>
        </p:nvSpPr>
        <p:spPr>
          <a:xfrm>
            <a:off x="696804" y="2720679"/>
            <a:ext cx="1021001" cy="501726"/>
          </a:xfrm>
          <a:prstGeom prst="rect">
            <a:avLst/>
          </a:prstGeom>
        </p:spPr>
        <p:txBody>
          <a:bodyPr anchor="ctr">
            <a:noAutofit/>
          </a:bodyPr>
          <a:lstStyle>
            <a:lvl1pPr marL="0" indent="0" algn="ctr">
              <a:buNone/>
              <a:defRPr sz="2000" cap="none" spc="100" baseline="0">
                <a:solidFill>
                  <a:schemeClr val="accent5">
                    <a:lumMod val="50000"/>
                  </a:schemeClr>
                </a:solidFill>
                <a:latin typeface="+mj-lt"/>
              </a:defRPr>
            </a:lvl1pPr>
          </a:lstStyle>
          <a:p>
            <a:pPr lvl="0"/>
            <a:r>
              <a:rPr lang="en-US" dirty="0"/>
              <a:t>Add year</a:t>
            </a:r>
          </a:p>
        </p:txBody>
      </p:sp>
      <p:sp>
        <p:nvSpPr>
          <p:cNvPr id="53" name="Text Placeholder 14">
            <a:extLst>
              <a:ext uri="{FF2B5EF4-FFF2-40B4-BE49-F238E27FC236}">
                <a16:creationId xmlns:a16="http://schemas.microsoft.com/office/drawing/2014/main" id="{D7536456-E749-466F-8EFA-F33D82812277}"/>
              </a:ext>
            </a:extLst>
          </p:cNvPr>
          <p:cNvSpPr>
            <a:spLocks noGrp="1"/>
          </p:cNvSpPr>
          <p:nvPr>
            <p:ph type="body" sz="quarter" idx="42" hasCustomPrompt="1"/>
          </p:nvPr>
        </p:nvSpPr>
        <p:spPr>
          <a:xfrm>
            <a:off x="696804" y="4418755"/>
            <a:ext cx="1021001" cy="501726"/>
          </a:xfrm>
          <a:prstGeom prst="rect">
            <a:avLst/>
          </a:prstGeom>
        </p:spPr>
        <p:txBody>
          <a:bodyPr anchor="ctr">
            <a:noAutofit/>
          </a:bodyPr>
          <a:lstStyle>
            <a:lvl1pPr marL="0" indent="0" algn="ctr">
              <a:buNone/>
              <a:defRPr sz="2000" cap="none" spc="100" baseline="0">
                <a:solidFill>
                  <a:schemeClr val="accent5">
                    <a:lumMod val="50000"/>
                  </a:schemeClr>
                </a:solidFill>
                <a:latin typeface="+mj-lt"/>
              </a:defRPr>
            </a:lvl1pPr>
          </a:lstStyle>
          <a:p>
            <a:pPr lvl="0"/>
            <a:r>
              <a:rPr lang="en-US"/>
              <a:t>Add year</a:t>
            </a:r>
          </a:p>
        </p:txBody>
      </p:sp>
      <p:sp>
        <p:nvSpPr>
          <p:cNvPr id="54" name="Text Placeholder 14">
            <a:extLst>
              <a:ext uri="{FF2B5EF4-FFF2-40B4-BE49-F238E27FC236}">
                <a16:creationId xmlns:a16="http://schemas.microsoft.com/office/drawing/2014/main" id="{A6C85040-3D7A-4FD1-B96E-3ED738367662}"/>
              </a:ext>
            </a:extLst>
          </p:cNvPr>
          <p:cNvSpPr>
            <a:spLocks noGrp="1"/>
          </p:cNvSpPr>
          <p:nvPr>
            <p:ph type="body" sz="quarter" idx="43" hasCustomPrompt="1"/>
          </p:nvPr>
        </p:nvSpPr>
        <p:spPr>
          <a:xfrm>
            <a:off x="2029367" y="2120620"/>
            <a:ext cx="1440088" cy="549528"/>
          </a:xfrm>
          <a:prstGeom prst="rect">
            <a:avLst/>
          </a:prstGeom>
        </p:spPr>
        <p:txBody>
          <a:bodyPr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966941C8-0858-4060-8F85-A63D40D05872}"/>
              </a:ext>
            </a:extLst>
          </p:cNvPr>
          <p:cNvSpPr>
            <a:spLocks noGrp="1"/>
          </p:cNvSpPr>
          <p:nvPr>
            <p:ph type="body" sz="quarter" idx="44" hasCustomPrompt="1"/>
          </p:nvPr>
        </p:nvSpPr>
        <p:spPr>
          <a:xfrm>
            <a:off x="4397612" y="2120620"/>
            <a:ext cx="1440088" cy="549528"/>
          </a:xfrm>
          <a:prstGeom prst="rect">
            <a:avLst/>
          </a:prstGeom>
        </p:spPr>
        <p:txBody>
          <a:bodyPr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B66D6339-390D-45A7-BBF7-ADB8D6A0168F}"/>
              </a:ext>
            </a:extLst>
          </p:cNvPr>
          <p:cNvSpPr>
            <a:spLocks noGrp="1"/>
          </p:cNvSpPr>
          <p:nvPr>
            <p:ph type="body" sz="quarter" idx="45" hasCustomPrompt="1"/>
          </p:nvPr>
        </p:nvSpPr>
        <p:spPr>
          <a:xfrm>
            <a:off x="8344687" y="2120620"/>
            <a:ext cx="1440088" cy="549528"/>
          </a:xfrm>
          <a:prstGeom prst="rect">
            <a:avLst/>
          </a:prstGeom>
        </p:spPr>
        <p:txBody>
          <a:bodyPr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89C25EC2-6755-441D-BD59-204C60EFD6AE}"/>
              </a:ext>
            </a:extLst>
          </p:cNvPr>
          <p:cNvSpPr>
            <a:spLocks noGrp="1"/>
          </p:cNvSpPr>
          <p:nvPr>
            <p:ph type="body" sz="quarter" idx="46" hasCustomPrompt="1"/>
          </p:nvPr>
        </p:nvSpPr>
        <p:spPr>
          <a:xfrm>
            <a:off x="2029367" y="3854752"/>
            <a:ext cx="1440088" cy="557165"/>
          </a:xfrm>
          <a:prstGeom prst="rect">
            <a:avLst/>
          </a:prstGeom>
        </p:spPr>
        <p:txBody>
          <a:bodyPr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5AA552AB-DFEE-4CE4-9596-F63F557FD478}"/>
              </a:ext>
            </a:extLst>
          </p:cNvPr>
          <p:cNvSpPr>
            <a:spLocks noGrp="1"/>
          </p:cNvSpPr>
          <p:nvPr>
            <p:ph type="body" sz="quarter" idx="47" hasCustomPrompt="1"/>
          </p:nvPr>
        </p:nvSpPr>
        <p:spPr>
          <a:xfrm>
            <a:off x="5976442" y="3854752"/>
            <a:ext cx="1440088" cy="557165"/>
          </a:xfrm>
          <a:prstGeom prst="rect">
            <a:avLst/>
          </a:prstGeom>
        </p:spPr>
        <p:txBody>
          <a:bodyPr anchor="ctr">
            <a:noAutofit/>
          </a:bodyPr>
          <a:lstStyle>
            <a:lvl1pPr marL="0" indent="0" algn="ctr">
              <a:lnSpc>
                <a:spcPct val="100000"/>
              </a:lnSpc>
              <a:spcBef>
                <a:spcPts val="0"/>
              </a:spcBef>
              <a:buNone/>
              <a:defRPr sz="1400" b="1" cap="none" spc="100" baseline="0">
                <a:solidFill>
                  <a:schemeClr val="accent4"/>
                </a:solidFill>
                <a:latin typeface="+mn-lt"/>
              </a:defRPr>
            </a:lvl1pPr>
          </a:lstStyle>
          <a:p>
            <a:pPr lvl="0"/>
            <a:r>
              <a:rPr lang="en-US"/>
              <a:t>Click to add text</a:t>
            </a:r>
          </a:p>
        </p:txBody>
      </p:sp>
      <p:sp>
        <p:nvSpPr>
          <p:cNvPr id="59" name="Text Placeholder 14">
            <a:extLst>
              <a:ext uri="{FF2B5EF4-FFF2-40B4-BE49-F238E27FC236}">
                <a16:creationId xmlns:a16="http://schemas.microsoft.com/office/drawing/2014/main" id="{8AA79F31-661A-42DB-97E9-B3633BF6622E}"/>
              </a:ext>
            </a:extLst>
          </p:cNvPr>
          <p:cNvSpPr>
            <a:spLocks noGrp="1"/>
          </p:cNvSpPr>
          <p:nvPr>
            <p:ph type="body" sz="quarter" idx="48" hasCustomPrompt="1"/>
          </p:nvPr>
        </p:nvSpPr>
        <p:spPr>
          <a:xfrm>
            <a:off x="9923517" y="3854752"/>
            <a:ext cx="1440088" cy="557165"/>
          </a:xfrm>
          <a:prstGeom prst="rect">
            <a:avLst/>
          </a:prstGeom>
        </p:spPr>
        <p:txBody>
          <a:bodyPr anchor="ctr">
            <a:noAutofit/>
          </a:bodyPr>
          <a:lstStyle>
            <a:lvl1pPr marL="0" indent="0" algn="ctr">
              <a:lnSpc>
                <a:spcPct val="125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5171E1E5-ACAD-4ED5-AAF2-539AF0733FC8}"/>
              </a:ext>
            </a:extLst>
          </p:cNvPr>
          <p:cNvSpPr>
            <a:spLocks noGrp="1"/>
          </p:cNvSpPr>
          <p:nvPr>
            <p:ph type="title" hasCustomPrompt="1"/>
          </p:nvPr>
        </p:nvSpPr>
        <p:spPr>
          <a:xfrm>
            <a:off x="838200" y="671808"/>
            <a:ext cx="10515600" cy="661924"/>
          </a:xfrm>
        </p:spPr>
        <p:txBody>
          <a:bodyPr/>
          <a:lstStyle>
            <a:lvl1pPr>
              <a:defRPr/>
            </a:lvl1pPr>
          </a:lstStyle>
          <a:p>
            <a:r>
              <a:rPr lang="en-US" dirty="0"/>
              <a:t>Click to add title</a:t>
            </a:r>
          </a:p>
        </p:txBody>
      </p:sp>
    </p:spTree>
    <p:extLst>
      <p:ext uri="{BB962C8B-B14F-4D97-AF65-F5344CB8AC3E}">
        <p14:creationId xmlns:p14="http://schemas.microsoft.com/office/powerpoint/2010/main" val="1808358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69842E0-2E48-4C5C-9EC5-429BF2DA44B5}"/>
              </a:ext>
            </a:extLst>
          </p:cNvPr>
          <p:cNvSpPr>
            <a:spLocks noGrp="1"/>
          </p:cNvSpPr>
          <p:nvPr>
            <p:ph type="sldNum" sz="quarter" idx="12"/>
          </p:nvPr>
        </p:nvSpPr>
        <p:spPr/>
        <p:txBody>
          <a:bodyPr>
            <a:noAutofit/>
          </a:bodyPr>
          <a:lstStyle>
            <a:lvl1pPr>
              <a:defRPr>
                <a:solidFill>
                  <a:schemeClr val="bg2">
                    <a:lumMod val="50000"/>
                  </a:schemeClr>
                </a:solidFill>
              </a:defRPr>
            </a:lvl1pPr>
          </a:lstStyle>
          <a:p>
            <a:fld id="{BF860B6F-2FE3-4DE6-9496-980E987E7466}" type="slidenum">
              <a:rPr lang="en-US" smtClean="0"/>
              <a:pPr/>
              <a:t>‹#›</a:t>
            </a:fld>
            <a:endParaRPr lang="en-US" dirty="0"/>
          </a:p>
        </p:txBody>
      </p:sp>
      <p:sp>
        <p:nvSpPr>
          <p:cNvPr id="2" name="Rectangle 1">
            <a:extLst>
              <a:ext uri="{FF2B5EF4-FFF2-40B4-BE49-F238E27FC236}">
                <a16:creationId xmlns:a16="http://schemas.microsoft.com/office/drawing/2014/main" id="{AA3808EC-BC22-46D4-895E-0A67F6EE1907}"/>
              </a:ext>
            </a:extLst>
          </p:cNvPr>
          <p:cNvSpPr/>
          <p:nvPr userDrawn="1"/>
        </p:nvSpPr>
        <p:spPr>
          <a:xfrm>
            <a:off x="9393543" y="0"/>
            <a:ext cx="1855263" cy="445995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6783E2FE-F5EA-4C43-BC5B-23330B11D446}"/>
              </a:ext>
            </a:extLst>
          </p:cNvPr>
          <p:cNvSpPr>
            <a:spLocks noGrp="1"/>
          </p:cNvSpPr>
          <p:nvPr>
            <p:ph type="title" hasCustomPrompt="1"/>
          </p:nvPr>
        </p:nvSpPr>
        <p:spPr>
          <a:xfrm rot="5400000">
            <a:off x="8333552" y="3930709"/>
            <a:ext cx="3975244" cy="996551"/>
          </a:xfrm>
        </p:spPr>
        <p:txBody>
          <a:bodyPr/>
          <a:lstStyle>
            <a:lvl1pPr>
              <a:defRPr/>
            </a:lvl1pPr>
          </a:lstStyle>
          <a:p>
            <a:r>
              <a:rPr lang="en-US" dirty="0"/>
              <a:t>Click to add title</a:t>
            </a:r>
          </a:p>
        </p:txBody>
      </p:sp>
    </p:spTree>
    <p:extLst>
      <p:ext uri="{BB962C8B-B14F-4D97-AF65-F5344CB8AC3E}">
        <p14:creationId xmlns:p14="http://schemas.microsoft.com/office/powerpoint/2010/main" val="5785927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The Team 4-Up">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40F7723-F5B1-4A97-921F-93E42B12D62B}"/>
              </a:ext>
            </a:extLst>
          </p:cNvPr>
          <p:cNvSpPr/>
          <p:nvPr userDrawn="1"/>
        </p:nvSpPr>
        <p:spPr>
          <a:xfrm>
            <a:off x="4659086" y="0"/>
            <a:ext cx="753291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Slide Number Placeholder 4">
            <a:extLst>
              <a:ext uri="{FF2B5EF4-FFF2-40B4-BE49-F238E27FC236}">
                <a16:creationId xmlns:a16="http://schemas.microsoft.com/office/drawing/2014/main" id="{C49B337B-1B07-4B9D-9563-C5E433F8395A}"/>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9" name="Picture Placeholder 9">
            <a:extLst>
              <a:ext uri="{FF2B5EF4-FFF2-40B4-BE49-F238E27FC236}">
                <a16:creationId xmlns:a16="http://schemas.microsoft.com/office/drawing/2014/main" id="{FA44B00A-A50E-49C2-AE8C-E243734442AF}"/>
              </a:ext>
            </a:extLst>
          </p:cNvPr>
          <p:cNvSpPr>
            <a:spLocks noGrp="1"/>
          </p:cNvSpPr>
          <p:nvPr>
            <p:ph type="pic" sz="quarter" idx="14" hasCustomPrompt="1"/>
          </p:nvPr>
        </p:nvSpPr>
        <p:spPr>
          <a:xfrm>
            <a:off x="6031913" y="671944"/>
            <a:ext cx="2013133" cy="1697455"/>
          </a:xfrm>
          <a:prstGeom prst="rect">
            <a:avLst/>
          </a:prstGeom>
        </p:spPr>
        <p:txBody>
          <a:bodyPr>
            <a:noAutofit/>
          </a:bodyPr>
          <a:lstStyle>
            <a:lvl1pPr marL="0" indent="0" algn="ctr">
              <a:buNone/>
              <a:defRPr/>
            </a:lvl1pPr>
          </a:lstStyle>
          <a:p>
            <a:r>
              <a:rPr lang="en-US" dirty="0"/>
              <a:t>Click to add photo</a:t>
            </a:r>
          </a:p>
        </p:txBody>
      </p:sp>
      <p:sp>
        <p:nvSpPr>
          <p:cNvPr id="10" name="Text Placeholder 10">
            <a:extLst>
              <a:ext uri="{FF2B5EF4-FFF2-40B4-BE49-F238E27FC236}">
                <a16:creationId xmlns:a16="http://schemas.microsoft.com/office/drawing/2014/main" id="{300A1A7F-BD7F-4CB8-A8BD-C7DDCD62C9A8}"/>
              </a:ext>
            </a:extLst>
          </p:cNvPr>
          <p:cNvSpPr>
            <a:spLocks noGrp="1"/>
          </p:cNvSpPr>
          <p:nvPr>
            <p:ph type="body" sz="quarter" idx="18" hasCustomPrompt="1"/>
          </p:nvPr>
        </p:nvSpPr>
        <p:spPr>
          <a:xfrm>
            <a:off x="5794627" y="2426760"/>
            <a:ext cx="2487705" cy="411277"/>
          </a:xfrm>
          <a:prstGeom prst="rect">
            <a:avLst/>
          </a:prstGeom>
        </p:spPr>
        <p:txBody>
          <a:bodyPr anchor="b">
            <a:noAutofit/>
          </a:bodyPr>
          <a:lstStyle>
            <a:lvl1pPr marL="0" indent="0" algn="ctr">
              <a:buNone/>
              <a:defRPr sz="1600" cap="all" spc="100" baseline="0">
                <a:solidFill>
                  <a:schemeClr val="accent1"/>
                </a:solidFill>
                <a:latin typeface="+mj-lt"/>
              </a:defRPr>
            </a:lvl1pPr>
          </a:lstStyle>
          <a:p>
            <a:pPr lvl="0"/>
            <a:r>
              <a:rPr lang="en-US" dirty="0"/>
              <a:t>Add name</a:t>
            </a:r>
          </a:p>
        </p:txBody>
      </p:sp>
      <p:sp>
        <p:nvSpPr>
          <p:cNvPr id="11" name="Text Placeholder 10">
            <a:extLst>
              <a:ext uri="{FF2B5EF4-FFF2-40B4-BE49-F238E27FC236}">
                <a16:creationId xmlns:a16="http://schemas.microsoft.com/office/drawing/2014/main" id="{C4253CF9-87EA-4162-8CBD-63E10EBEB6E6}"/>
              </a:ext>
            </a:extLst>
          </p:cNvPr>
          <p:cNvSpPr>
            <a:spLocks noGrp="1"/>
          </p:cNvSpPr>
          <p:nvPr>
            <p:ph type="body" sz="quarter" idx="19" hasCustomPrompt="1"/>
          </p:nvPr>
        </p:nvSpPr>
        <p:spPr>
          <a:xfrm>
            <a:off x="5794627" y="2801755"/>
            <a:ext cx="2487705" cy="435631"/>
          </a:xfrm>
          <a:prstGeom prst="rect">
            <a:avLst/>
          </a:prstGeom>
        </p:spPr>
        <p:txBody>
          <a:bodyPr anchor="t">
            <a:noAutofit/>
          </a:bodyPr>
          <a:lstStyle>
            <a:lvl1pPr marL="0" indent="0" algn="ctr">
              <a:buNone/>
              <a:defRPr sz="1400" cap="none" spc="100" baseline="0">
                <a:solidFill>
                  <a:schemeClr val="accent1"/>
                </a:solidFill>
                <a:latin typeface="+mn-lt"/>
              </a:defRPr>
            </a:lvl1pPr>
          </a:lstStyle>
          <a:p>
            <a:pPr lvl="0"/>
            <a:r>
              <a:rPr lang="en-US"/>
              <a:t>Add title</a:t>
            </a:r>
          </a:p>
        </p:txBody>
      </p:sp>
      <p:sp>
        <p:nvSpPr>
          <p:cNvPr id="24" name="Picture Placeholder 9">
            <a:extLst>
              <a:ext uri="{FF2B5EF4-FFF2-40B4-BE49-F238E27FC236}">
                <a16:creationId xmlns:a16="http://schemas.microsoft.com/office/drawing/2014/main" id="{F099E8E6-E766-4B5B-8E98-7D92E8F91A95}"/>
              </a:ext>
            </a:extLst>
          </p:cNvPr>
          <p:cNvSpPr>
            <a:spLocks noGrp="1"/>
          </p:cNvSpPr>
          <p:nvPr>
            <p:ph type="pic" sz="quarter" idx="23" hasCustomPrompt="1"/>
          </p:nvPr>
        </p:nvSpPr>
        <p:spPr>
          <a:xfrm>
            <a:off x="9038065" y="671944"/>
            <a:ext cx="2013133" cy="1697455"/>
          </a:xfrm>
          <a:prstGeom prst="rect">
            <a:avLst/>
          </a:prstGeom>
        </p:spPr>
        <p:txBody>
          <a:bodyPr>
            <a:noAutofit/>
          </a:bodyPr>
          <a:lstStyle>
            <a:lvl1pPr marL="0" indent="0" algn="ctr">
              <a:buNone/>
              <a:defRPr/>
            </a:lvl1pPr>
          </a:lstStyle>
          <a:p>
            <a:r>
              <a:rPr lang="en-US" dirty="0"/>
              <a:t>Click to add photo</a:t>
            </a:r>
          </a:p>
        </p:txBody>
      </p:sp>
      <p:sp>
        <p:nvSpPr>
          <p:cNvPr id="30" name="Text Placeholder 10">
            <a:extLst>
              <a:ext uri="{FF2B5EF4-FFF2-40B4-BE49-F238E27FC236}">
                <a16:creationId xmlns:a16="http://schemas.microsoft.com/office/drawing/2014/main" id="{A3AC6007-1F43-4D93-842F-2E1F01D19B20}"/>
              </a:ext>
            </a:extLst>
          </p:cNvPr>
          <p:cNvSpPr>
            <a:spLocks noGrp="1"/>
          </p:cNvSpPr>
          <p:nvPr>
            <p:ph type="body" sz="quarter" idx="29" hasCustomPrompt="1"/>
          </p:nvPr>
        </p:nvSpPr>
        <p:spPr>
          <a:xfrm>
            <a:off x="8800779" y="2426197"/>
            <a:ext cx="2487705" cy="411277"/>
          </a:xfrm>
          <a:prstGeom prst="rect">
            <a:avLst/>
          </a:prstGeom>
        </p:spPr>
        <p:txBody>
          <a:bodyPr anchor="b">
            <a:noAutofit/>
          </a:bodyPr>
          <a:lstStyle>
            <a:lvl1pPr marL="0" indent="0" algn="ctr">
              <a:buNone/>
              <a:defRPr sz="1600" cap="all" spc="100" baseline="0">
                <a:solidFill>
                  <a:schemeClr val="accent1"/>
                </a:solidFill>
                <a:latin typeface="+mj-lt"/>
              </a:defRPr>
            </a:lvl1pPr>
          </a:lstStyle>
          <a:p>
            <a:pPr lvl="0"/>
            <a:r>
              <a:rPr lang="en-US"/>
              <a:t>Add name</a:t>
            </a:r>
          </a:p>
        </p:txBody>
      </p:sp>
      <p:sp>
        <p:nvSpPr>
          <p:cNvPr id="31" name="Text Placeholder 10">
            <a:extLst>
              <a:ext uri="{FF2B5EF4-FFF2-40B4-BE49-F238E27FC236}">
                <a16:creationId xmlns:a16="http://schemas.microsoft.com/office/drawing/2014/main" id="{85EC4308-1195-47F4-A415-8637701ADF8A}"/>
              </a:ext>
            </a:extLst>
          </p:cNvPr>
          <p:cNvSpPr>
            <a:spLocks noGrp="1"/>
          </p:cNvSpPr>
          <p:nvPr>
            <p:ph type="body" sz="quarter" idx="30" hasCustomPrompt="1"/>
          </p:nvPr>
        </p:nvSpPr>
        <p:spPr>
          <a:xfrm>
            <a:off x="8800779" y="2801192"/>
            <a:ext cx="2487705" cy="435631"/>
          </a:xfrm>
          <a:prstGeom prst="rect">
            <a:avLst/>
          </a:prstGeom>
        </p:spPr>
        <p:txBody>
          <a:bodyPr anchor="t">
            <a:noAutofit/>
          </a:bodyPr>
          <a:lstStyle>
            <a:lvl1pPr marL="0" indent="0" algn="ctr">
              <a:buNone/>
              <a:defRPr sz="1400" cap="none" spc="100" baseline="0">
                <a:solidFill>
                  <a:schemeClr val="accent1"/>
                </a:solidFill>
                <a:latin typeface="+mn-lt"/>
              </a:defRPr>
            </a:lvl1pPr>
          </a:lstStyle>
          <a:p>
            <a:pPr lvl="0"/>
            <a:r>
              <a:rPr lang="en-US"/>
              <a:t>Add title</a:t>
            </a:r>
          </a:p>
        </p:txBody>
      </p:sp>
      <p:sp>
        <p:nvSpPr>
          <p:cNvPr id="38" name="Picture Placeholder 9">
            <a:extLst>
              <a:ext uri="{FF2B5EF4-FFF2-40B4-BE49-F238E27FC236}">
                <a16:creationId xmlns:a16="http://schemas.microsoft.com/office/drawing/2014/main" id="{8E583185-DBE3-45E6-B367-B88C50A91CEA}"/>
              </a:ext>
            </a:extLst>
          </p:cNvPr>
          <p:cNvSpPr>
            <a:spLocks noGrp="1"/>
          </p:cNvSpPr>
          <p:nvPr>
            <p:ph type="pic" sz="quarter" idx="31" hasCustomPrompt="1"/>
          </p:nvPr>
        </p:nvSpPr>
        <p:spPr>
          <a:xfrm>
            <a:off x="6031913" y="3494316"/>
            <a:ext cx="2013133" cy="1697455"/>
          </a:xfrm>
          <a:prstGeom prst="rect">
            <a:avLst/>
          </a:prstGeom>
        </p:spPr>
        <p:txBody>
          <a:bodyPr>
            <a:noAutofit/>
          </a:bodyPr>
          <a:lstStyle>
            <a:lvl1pPr marL="0" indent="0" algn="ctr">
              <a:buNone/>
              <a:defRPr/>
            </a:lvl1pPr>
          </a:lstStyle>
          <a:p>
            <a:r>
              <a:rPr lang="en-US" dirty="0"/>
              <a:t>Click to add photo</a:t>
            </a:r>
          </a:p>
        </p:txBody>
      </p:sp>
      <p:sp>
        <p:nvSpPr>
          <p:cNvPr id="39" name="Text Placeholder 10">
            <a:extLst>
              <a:ext uri="{FF2B5EF4-FFF2-40B4-BE49-F238E27FC236}">
                <a16:creationId xmlns:a16="http://schemas.microsoft.com/office/drawing/2014/main" id="{0B472BE4-F051-416A-AFCF-53E847C3E546}"/>
              </a:ext>
            </a:extLst>
          </p:cNvPr>
          <p:cNvSpPr>
            <a:spLocks noGrp="1"/>
          </p:cNvSpPr>
          <p:nvPr>
            <p:ph type="body" sz="quarter" idx="32" hasCustomPrompt="1"/>
          </p:nvPr>
        </p:nvSpPr>
        <p:spPr>
          <a:xfrm>
            <a:off x="5794627" y="5249132"/>
            <a:ext cx="2487705" cy="411277"/>
          </a:xfrm>
          <a:prstGeom prst="rect">
            <a:avLst/>
          </a:prstGeom>
        </p:spPr>
        <p:txBody>
          <a:bodyPr anchor="b">
            <a:noAutofit/>
          </a:bodyPr>
          <a:lstStyle>
            <a:lvl1pPr marL="0" indent="0" algn="ctr">
              <a:buNone/>
              <a:defRPr sz="1600" cap="all" spc="100" baseline="0">
                <a:solidFill>
                  <a:schemeClr val="accent1"/>
                </a:solidFill>
                <a:latin typeface="+mj-lt"/>
              </a:defRPr>
            </a:lvl1pPr>
          </a:lstStyle>
          <a:p>
            <a:pPr lvl="0"/>
            <a:r>
              <a:rPr lang="en-US"/>
              <a:t>Add name</a:t>
            </a:r>
          </a:p>
        </p:txBody>
      </p:sp>
      <p:sp>
        <p:nvSpPr>
          <p:cNvPr id="40" name="Text Placeholder 10">
            <a:extLst>
              <a:ext uri="{FF2B5EF4-FFF2-40B4-BE49-F238E27FC236}">
                <a16:creationId xmlns:a16="http://schemas.microsoft.com/office/drawing/2014/main" id="{FF4A7512-D4D0-4D2E-A300-C5EE0AC2EC89}"/>
              </a:ext>
            </a:extLst>
          </p:cNvPr>
          <p:cNvSpPr>
            <a:spLocks noGrp="1"/>
          </p:cNvSpPr>
          <p:nvPr>
            <p:ph type="body" sz="quarter" idx="33" hasCustomPrompt="1"/>
          </p:nvPr>
        </p:nvSpPr>
        <p:spPr>
          <a:xfrm>
            <a:off x="5794627" y="5624127"/>
            <a:ext cx="2487705" cy="435631"/>
          </a:xfrm>
          <a:prstGeom prst="rect">
            <a:avLst/>
          </a:prstGeom>
        </p:spPr>
        <p:txBody>
          <a:bodyPr anchor="t">
            <a:noAutofit/>
          </a:bodyPr>
          <a:lstStyle>
            <a:lvl1pPr marL="0" indent="0" algn="ctr">
              <a:buNone/>
              <a:defRPr sz="1400" cap="none" spc="100" baseline="0">
                <a:solidFill>
                  <a:schemeClr val="accent1"/>
                </a:solidFill>
                <a:latin typeface="+mn-lt"/>
              </a:defRPr>
            </a:lvl1pPr>
          </a:lstStyle>
          <a:p>
            <a:pPr lvl="0"/>
            <a:r>
              <a:rPr lang="en-US"/>
              <a:t>Add title</a:t>
            </a:r>
          </a:p>
        </p:txBody>
      </p:sp>
      <p:sp>
        <p:nvSpPr>
          <p:cNvPr id="41" name="Picture Placeholder 9">
            <a:extLst>
              <a:ext uri="{FF2B5EF4-FFF2-40B4-BE49-F238E27FC236}">
                <a16:creationId xmlns:a16="http://schemas.microsoft.com/office/drawing/2014/main" id="{7CBE80F1-F6E2-416E-9F4A-EBE15E0F94A5}"/>
              </a:ext>
            </a:extLst>
          </p:cNvPr>
          <p:cNvSpPr>
            <a:spLocks noGrp="1"/>
          </p:cNvSpPr>
          <p:nvPr>
            <p:ph type="pic" sz="quarter" idx="34" hasCustomPrompt="1"/>
          </p:nvPr>
        </p:nvSpPr>
        <p:spPr>
          <a:xfrm>
            <a:off x="9038065" y="3494316"/>
            <a:ext cx="2013133" cy="1697455"/>
          </a:xfrm>
          <a:prstGeom prst="rect">
            <a:avLst/>
          </a:prstGeom>
        </p:spPr>
        <p:txBody>
          <a:bodyPr>
            <a:noAutofit/>
          </a:bodyPr>
          <a:lstStyle>
            <a:lvl1pPr marL="0" indent="0" algn="ctr">
              <a:buNone/>
              <a:defRPr/>
            </a:lvl1pPr>
          </a:lstStyle>
          <a:p>
            <a:r>
              <a:rPr lang="en-US" dirty="0"/>
              <a:t>Click to add photo</a:t>
            </a:r>
          </a:p>
        </p:txBody>
      </p:sp>
      <p:sp>
        <p:nvSpPr>
          <p:cNvPr id="42" name="Text Placeholder 10">
            <a:extLst>
              <a:ext uri="{FF2B5EF4-FFF2-40B4-BE49-F238E27FC236}">
                <a16:creationId xmlns:a16="http://schemas.microsoft.com/office/drawing/2014/main" id="{B9A76D07-863C-4818-9D9C-99B8F83B8F41}"/>
              </a:ext>
            </a:extLst>
          </p:cNvPr>
          <p:cNvSpPr>
            <a:spLocks noGrp="1"/>
          </p:cNvSpPr>
          <p:nvPr>
            <p:ph type="body" sz="quarter" idx="35" hasCustomPrompt="1"/>
          </p:nvPr>
        </p:nvSpPr>
        <p:spPr>
          <a:xfrm>
            <a:off x="8800779" y="5248569"/>
            <a:ext cx="2487705" cy="411277"/>
          </a:xfrm>
          <a:prstGeom prst="rect">
            <a:avLst/>
          </a:prstGeom>
        </p:spPr>
        <p:txBody>
          <a:bodyPr anchor="b">
            <a:noAutofit/>
          </a:bodyPr>
          <a:lstStyle>
            <a:lvl1pPr marL="0" indent="0" algn="ctr">
              <a:buNone/>
              <a:defRPr sz="1600" cap="all" spc="100" baseline="0">
                <a:solidFill>
                  <a:schemeClr val="accent1"/>
                </a:solidFill>
                <a:latin typeface="+mj-lt"/>
              </a:defRPr>
            </a:lvl1pPr>
          </a:lstStyle>
          <a:p>
            <a:pPr lvl="0"/>
            <a:r>
              <a:rPr lang="en-US"/>
              <a:t>Add name</a:t>
            </a:r>
          </a:p>
        </p:txBody>
      </p:sp>
      <p:sp>
        <p:nvSpPr>
          <p:cNvPr id="43" name="Text Placeholder 10">
            <a:extLst>
              <a:ext uri="{FF2B5EF4-FFF2-40B4-BE49-F238E27FC236}">
                <a16:creationId xmlns:a16="http://schemas.microsoft.com/office/drawing/2014/main" id="{822CAEC7-C513-41B6-9F77-3D5481F849EE}"/>
              </a:ext>
            </a:extLst>
          </p:cNvPr>
          <p:cNvSpPr>
            <a:spLocks noGrp="1"/>
          </p:cNvSpPr>
          <p:nvPr>
            <p:ph type="body" sz="quarter" idx="36" hasCustomPrompt="1"/>
          </p:nvPr>
        </p:nvSpPr>
        <p:spPr>
          <a:xfrm>
            <a:off x="8800779" y="5623564"/>
            <a:ext cx="2487705" cy="435631"/>
          </a:xfrm>
          <a:prstGeom prst="rect">
            <a:avLst/>
          </a:prstGeom>
        </p:spPr>
        <p:txBody>
          <a:bodyPr anchor="t">
            <a:noAutofit/>
          </a:bodyPr>
          <a:lstStyle>
            <a:lvl1pPr marL="0" indent="0" algn="ctr">
              <a:buNone/>
              <a:defRPr sz="1400" cap="none" spc="100" baseline="0">
                <a:solidFill>
                  <a:schemeClr val="accent1"/>
                </a:solidFill>
                <a:latin typeface="+mn-lt"/>
              </a:defRPr>
            </a:lvl1pPr>
          </a:lstStyle>
          <a:p>
            <a:pPr lvl="0"/>
            <a:r>
              <a:rPr lang="en-US"/>
              <a:t>Add title</a:t>
            </a:r>
          </a:p>
        </p:txBody>
      </p:sp>
      <p:sp>
        <p:nvSpPr>
          <p:cNvPr id="2" name="Title 1">
            <a:extLst>
              <a:ext uri="{FF2B5EF4-FFF2-40B4-BE49-F238E27FC236}">
                <a16:creationId xmlns:a16="http://schemas.microsoft.com/office/drawing/2014/main" id="{2CC03895-E987-4148-AB13-798D65CB7B03}"/>
              </a:ext>
            </a:extLst>
          </p:cNvPr>
          <p:cNvSpPr>
            <a:spLocks noGrp="1"/>
          </p:cNvSpPr>
          <p:nvPr>
            <p:ph type="title" hasCustomPrompt="1"/>
          </p:nvPr>
        </p:nvSpPr>
        <p:spPr>
          <a:xfrm rot="16200000">
            <a:off x="2238083" y="2746661"/>
            <a:ext cx="4907372" cy="1076155"/>
          </a:xfrm>
        </p:spPr>
        <p:txBody>
          <a:bodyPr/>
          <a:lstStyle>
            <a:lvl1pPr algn="ctr">
              <a:defRPr/>
            </a:lvl1pPr>
          </a:lstStyle>
          <a:p>
            <a:r>
              <a:rPr lang="en-US" dirty="0"/>
              <a:t>Click to add title</a:t>
            </a:r>
          </a:p>
        </p:txBody>
      </p:sp>
    </p:spTree>
    <p:extLst>
      <p:ext uri="{BB962C8B-B14F-4D97-AF65-F5344CB8AC3E}">
        <p14:creationId xmlns:p14="http://schemas.microsoft.com/office/powerpoint/2010/main" val="22897451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eet The Team 8-Up">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A64182B-9BBA-4B44-BC53-045107E9371D}"/>
              </a:ext>
            </a:extLst>
          </p:cNvPr>
          <p:cNvSpPr/>
          <p:nvPr userDrawn="1"/>
        </p:nvSpPr>
        <p:spPr>
          <a:xfrm>
            <a:off x="2754086" y="0"/>
            <a:ext cx="943791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Slide Number Placeholder 4">
            <a:extLst>
              <a:ext uri="{FF2B5EF4-FFF2-40B4-BE49-F238E27FC236}">
                <a16:creationId xmlns:a16="http://schemas.microsoft.com/office/drawing/2014/main" id="{43C606A6-DC50-4DDF-8621-3D530D52B5E4}"/>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8" name="Picture Placeholder 9">
            <a:extLst>
              <a:ext uri="{FF2B5EF4-FFF2-40B4-BE49-F238E27FC236}">
                <a16:creationId xmlns:a16="http://schemas.microsoft.com/office/drawing/2014/main" id="{9DE112EE-5EA4-49AF-8AF9-754D30C1448E}"/>
              </a:ext>
            </a:extLst>
          </p:cNvPr>
          <p:cNvSpPr>
            <a:spLocks noGrp="1"/>
          </p:cNvSpPr>
          <p:nvPr>
            <p:ph type="pic" sz="quarter" idx="14" hasCustomPrompt="1"/>
          </p:nvPr>
        </p:nvSpPr>
        <p:spPr>
          <a:xfrm>
            <a:off x="3758452" y="1190975"/>
            <a:ext cx="1415744" cy="1193742"/>
          </a:xfrm>
          <a:prstGeom prst="rect">
            <a:avLst/>
          </a:prstGeom>
        </p:spPr>
        <p:txBody>
          <a:bodyPr>
            <a:noAutofit/>
          </a:bodyPr>
          <a:lstStyle>
            <a:lvl1pPr marL="0" indent="0" algn="ctr">
              <a:buNone/>
              <a:defRPr/>
            </a:lvl1pPr>
          </a:lstStyle>
          <a:p>
            <a:r>
              <a:rPr lang="en-US" dirty="0"/>
              <a:t>Click to add photo</a:t>
            </a:r>
          </a:p>
        </p:txBody>
      </p:sp>
      <p:sp>
        <p:nvSpPr>
          <p:cNvPr id="9" name="Text Placeholder 10">
            <a:extLst>
              <a:ext uri="{FF2B5EF4-FFF2-40B4-BE49-F238E27FC236}">
                <a16:creationId xmlns:a16="http://schemas.microsoft.com/office/drawing/2014/main" id="{63210BF0-55FD-4D41-9458-4492BAD292AE}"/>
              </a:ext>
            </a:extLst>
          </p:cNvPr>
          <p:cNvSpPr>
            <a:spLocks noGrp="1"/>
          </p:cNvSpPr>
          <p:nvPr>
            <p:ph type="body" sz="quarter" idx="18" hasCustomPrompt="1"/>
          </p:nvPr>
        </p:nvSpPr>
        <p:spPr>
          <a:xfrm>
            <a:off x="3474958" y="2442078"/>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10" name="Text Placeholder 10">
            <a:extLst>
              <a:ext uri="{FF2B5EF4-FFF2-40B4-BE49-F238E27FC236}">
                <a16:creationId xmlns:a16="http://schemas.microsoft.com/office/drawing/2014/main" id="{A739369F-4EDD-4B19-8395-084759667B62}"/>
              </a:ext>
            </a:extLst>
          </p:cNvPr>
          <p:cNvSpPr>
            <a:spLocks noGrp="1"/>
          </p:cNvSpPr>
          <p:nvPr>
            <p:ph type="body" sz="quarter" idx="19" hasCustomPrompt="1"/>
          </p:nvPr>
        </p:nvSpPr>
        <p:spPr>
          <a:xfrm>
            <a:off x="3474958" y="2746735"/>
            <a:ext cx="1982733" cy="617787"/>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17" name="Picture Placeholder 9">
            <a:extLst>
              <a:ext uri="{FF2B5EF4-FFF2-40B4-BE49-F238E27FC236}">
                <a16:creationId xmlns:a16="http://schemas.microsoft.com/office/drawing/2014/main" id="{A72E3657-9D29-484E-819B-67EA4ADC474B}"/>
              </a:ext>
            </a:extLst>
          </p:cNvPr>
          <p:cNvSpPr>
            <a:spLocks noGrp="1"/>
          </p:cNvSpPr>
          <p:nvPr>
            <p:ph type="pic" sz="quarter" idx="20" hasCustomPrompt="1"/>
          </p:nvPr>
        </p:nvSpPr>
        <p:spPr>
          <a:xfrm>
            <a:off x="5858792" y="1190975"/>
            <a:ext cx="1415744" cy="1193742"/>
          </a:xfrm>
          <a:prstGeom prst="rect">
            <a:avLst/>
          </a:prstGeom>
        </p:spPr>
        <p:txBody>
          <a:bodyPr>
            <a:noAutofit/>
          </a:bodyPr>
          <a:lstStyle>
            <a:lvl1pPr marL="0" indent="0" algn="ctr">
              <a:buNone/>
              <a:defRPr/>
            </a:lvl1pPr>
          </a:lstStyle>
          <a:p>
            <a:r>
              <a:rPr lang="en-US" dirty="0"/>
              <a:t>Click to add photo</a:t>
            </a:r>
          </a:p>
        </p:txBody>
      </p:sp>
      <p:sp>
        <p:nvSpPr>
          <p:cNvPr id="18" name="Text Placeholder 10">
            <a:extLst>
              <a:ext uri="{FF2B5EF4-FFF2-40B4-BE49-F238E27FC236}">
                <a16:creationId xmlns:a16="http://schemas.microsoft.com/office/drawing/2014/main" id="{3E59867B-1A93-4A9B-9C2E-AE7B5FCF5109}"/>
              </a:ext>
            </a:extLst>
          </p:cNvPr>
          <p:cNvSpPr>
            <a:spLocks noGrp="1"/>
          </p:cNvSpPr>
          <p:nvPr>
            <p:ph type="body" sz="quarter" idx="21" hasCustomPrompt="1"/>
          </p:nvPr>
        </p:nvSpPr>
        <p:spPr>
          <a:xfrm>
            <a:off x="5575298" y="2442078"/>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19" name="Text Placeholder 10">
            <a:extLst>
              <a:ext uri="{FF2B5EF4-FFF2-40B4-BE49-F238E27FC236}">
                <a16:creationId xmlns:a16="http://schemas.microsoft.com/office/drawing/2014/main" id="{690192BD-CD3C-44D3-9A9A-8782B80F765D}"/>
              </a:ext>
            </a:extLst>
          </p:cNvPr>
          <p:cNvSpPr>
            <a:spLocks noGrp="1"/>
          </p:cNvSpPr>
          <p:nvPr>
            <p:ph type="body" sz="quarter" idx="22" hasCustomPrompt="1"/>
          </p:nvPr>
        </p:nvSpPr>
        <p:spPr>
          <a:xfrm>
            <a:off x="5575298" y="2746735"/>
            <a:ext cx="1982733" cy="617787"/>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20" name="Picture Placeholder 9">
            <a:extLst>
              <a:ext uri="{FF2B5EF4-FFF2-40B4-BE49-F238E27FC236}">
                <a16:creationId xmlns:a16="http://schemas.microsoft.com/office/drawing/2014/main" id="{75E378BE-4D71-48F2-BA16-CCF8158EF7E8}"/>
              </a:ext>
            </a:extLst>
          </p:cNvPr>
          <p:cNvSpPr>
            <a:spLocks noGrp="1"/>
          </p:cNvSpPr>
          <p:nvPr>
            <p:ph type="pic" sz="quarter" idx="23" hasCustomPrompt="1"/>
          </p:nvPr>
        </p:nvSpPr>
        <p:spPr>
          <a:xfrm>
            <a:off x="7959132" y="1190975"/>
            <a:ext cx="1415744" cy="1193742"/>
          </a:xfrm>
          <a:prstGeom prst="rect">
            <a:avLst/>
          </a:prstGeom>
        </p:spPr>
        <p:txBody>
          <a:bodyPr>
            <a:noAutofit/>
          </a:bodyPr>
          <a:lstStyle>
            <a:lvl1pPr marL="0" indent="0" algn="ctr">
              <a:buNone/>
              <a:defRPr/>
            </a:lvl1pPr>
          </a:lstStyle>
          <a:p>
            <a:r>
              <a:rPr lang="en-US" dirty="0"/>
              <a:t>Click to add photo</a:t>
            </a:r>
          </a:p>
        </p:txBody>
      </p:sp>
      <p:sp>
        <p:nvSpPr>
          <p:cNvPr id="21" name="Text Placeholder 10">
            <a:extLst>
              <a:ext uri="{FF2B5EF4-FFF2-40B4-BE49-F238E27FC236}">
                <a16:creationId xmlns:a16="http://schemas.microsoft.com/office/drawing/2014/main" id="{80F28DC9-C26A-4D42-8BFA-540BB696E04D}"/>
              </a:ext>
            </a:extLst>
          </p:cNvPr>
          <p:cNvSpPr>
            <a:spLocks noGrp="1"/>
          </p:cNvSpPr>
          <p:nvPr>
            <p:ph type="body" sz="quarter" idx="24" hasCustomPrompt="1"/>
          </p:nvPr>
        </p:nvSpPr>
        <p:spPr>
          <a:xfrm>
            <a:off x="7675638" y="2442078"/>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22" name="Text Placeholder 10">
            <a:extLst>
              <a:ext uri="{FF2B5EF4-FFF2-40B4-BE49-F238E27FC236}">
                <a16:creationId xmlns:a16="http://schemas.microsoft.com/office/drawing/2014/main" id="{9642AD6D-085C-424D-B340-7731A4F95D4A}"/>
              </a:ext>
            </a:extLst>
          </p:cNvPr>
          <p:cNvSpPr>
            <a:spLocks noGrp="1"/>
          </p:cNvSpPr>
          <p:nvPr>
            <p:ph type="body" sz="quarter" idx="25" hasCustomPrompt="1"/>
          </p:nvPr>
        </p:nvSpPr>
        <p:spPr>
          <a:xfrm>
            <a:off x="7675638" y="2746735"/>
            <a:ext cx="1982733" cy="617787"/>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23" name="Picture Placeholder 9">
            <a:extLst>
              <a:ext uri="{FF2B5EF4-FFF2-40B4-BE49-F238E27FC236}">
                <a16:creationId xmlns:a16="http://schemas.microsoft.com/office/drawing/2014/main" id="{9CD02B3D-3B05-4CE4-98EF-4772E813751D}"/>
              </a:ext>
            </a:extLst>
          </p:cNvPr>
          <p:cNvSpPr>
            <a:spLocks noGrp="1"/>
          </p:cNvSpPr>
          <p:nvPr>
            <p:ph type="pic" sz="quarter" idx="26" hasCustomPrompt="1"/>
          </p:nvPr>
        </p:nvSpPr>
        <p:spPr>
          <a:xfrm>
            <a:off x="10059471" y="1190975"/>
            <a:ext cx="1415744" cy="1193742"/>
          </a:xfrm>
          <a:prstGeom prst="rect">
            <a:avLst/>
          </a:prstGeom>
        </p:spPr>
        <p:txBody>
          <a:bodyPr>
            <a:noAutofit/>
          </a:bodyPr>
          <a:lstStyle>
            <a:lvl1pPr marL="0" indent="0" algn="ctr">
              <a:buNone/>
              <a:defRPr/>
            </a:lvl1pPr>
          </a:lstStyle>
          <a:p>
            <a:r>
              <a:rPr lang="en-US" dirty="0"/>
              <a:t>Click to add photo</a:t>
            </a:r>
          </a:p>
        </p:txBody>
      </p:sp>
      <p:sp>
        <p:nvSpPr>
          <p:cNvPr id="24" name="Text Placeholder 10">
            <a:extLst>
              <a:ext uri="{FF2B5EF4-FFF2-40B4-BE49-F238E27FC236}">
                <a16:creationId xmlns:a16="http://schemas.microsoft.com/office/drawing/2014/main" id="{758AF150-35C5-4E99-97F8-798A80E52A7C}"/>
              </a:ext>
            </a:extLst>
          </p:cNvPr>
          <p:cNvSpPr>
            <a:spLocks noGrp="1"/>
          </p:cNvSpPr>
          <p:nvPr>
            <p:ph type="body" sz="quarter" idx="27" hasCustomPrompt="1"/>
          </p:nvPr>
        </p:nvSpPr>
        <p:spPr>
          <a:xfrm>
            <a:off x="9775977" y="2442078"/>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25" name="Text Placeholder 10">
            <a:extLst>
              <a:ext uri="{FF2B5EF4-FFF2-40B4-BE49-F238E27FC236}">
                <a16:creationId xmlns:a16="http://schemas.microsoft.com/office/drawing/2014/main" id="{B02EB253-A55A-4EC6-A5A8-ABACCF75D015}"/>
              </a:ext>
            </a:extLst>
          </p:cNvPr>
          <p:cNvSpPr>
            <a:spLocks noGrp="1"/>
          </p:cNvSpPr>
          <p:nvPr>
            <p:ph type="body" sz="quarter" idx="28" hasCustomPrompt="1"/>
          </p:nvPr>
        </p:nvSpPr>
        <p:spPr>
          <a:xfrm>
            <a:off x="9775977" y="2746735"/>
            <a:ext cx="1982733" cy="617787"/>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26" name="Picture Placeholder 9">
            <a:extLst>
              <a:ext uri="{FF2B5EF4-FFF2-40B4-BE49-F238E27FC236}">
                <a16:creationId xmlns:a16="http://schemas.microsoft.com/office/drawing/2014/main" id="{1A02BB49-28DB-48E5-8959-D36C9840302C}"/>
              </a:ext>
            </a:extLst>
          </p:cNvPr>
          <p:cNvSpPr>
            <a:spLocks noGrp="1"/>
          </p:cNvSpPr>
          <p:nvPr>
            <p:ph type="pic" sz="quarter" idx="29" hasCustomPrompt="1"/>
          </p:nvPr>
        </p:nvSpPr>
        <p:spPr>
          <a:xfrm>
            <a:off x="3758452" y="3742368"/>
            <a:ext cx="1415744" cy="1193742"/>
          </a:xfrm>
          <a:prstGeom prst="rect">
            <a:avLst/>
          </a:prstGeom>
        </p:spPr>
        <p:txBody>
          <a:bodyPr>
            <a:noAutofit/>
          </a:bodyPr>
          <a:lstStyle>
            <a:lvl1pPr marL="0" indent="0" algn="ctr">
              <a:buNone/>
              <a:defRPr/>
            </a:lvl1pPr>
          </a:lstStyle>
          <a:p>
            <a:r>
              <a:rPr lang="en-US" dirty="0"/>
              <a:t>Click to add photo</a:t>
            </a:r>
          </a:p>
        </p:txBody>
      </p:sp>
      <p:sp>
        <p:nvSpPr>
          <p:cNvPr id="27" name="Text Placeholder 10">
            <a:extLst>
              <a:ext uri="{FF2B5EF4-FFF2-40B4-BE49-F238E27FC236}">
                <a16:creationId xmlns:a16="http://schemas.microsoft.com/office/drawing/2014/main" id="{03C6BE33-794C-464D-886A-DB31DC137B0D}"/>
              </a:ext>
            </a:extLst>
          </p:cNvPr>
          <p:cNvSpPr>
            <a:spLocks noGrp="1"/>
          </p:cNvSpPr>
          <p:nvPr>
            <p:ph type="body" sz="quarter" idx="30" hasCustomPrompt="1"/>
          </p:nvPr>
        </p:nvSpPr>
        <p:spPr>
          <a:xfrm>
            <a:off x="3474958" y="4993471"/>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28" name="Text Placeholder 10">
            <a:extLst>
              <a:ext uri="{FF2B5EF4-FFF2-40B4-BE49-F238E27FC236}">
                <a16:creationId xmlns:a16="http://schemas.microsoft.com/office/drawing/2014/main" id="{51088B84-C9AE-4E0F-BE0B-7691872F7898}"/>
              </a:ext>
            </a:extLst>
          </p:cNvPr>
          <p:cNvSpPr>
            <a:spLocks noGrp="1"/>
          </p:cNvSpPr>
          <p:nvPr>
            <p:ph type="body" sz="quarter" idx="31" hasCustomPrompt="1"/>
          </p:nvPr>
        </p:nvSpPr>
        <p:spPr>
          <a:xfrm>
            <a:off x="3474958" y="5298128"/>
            <a:ext cx="1982733" cy="580994"/>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29" name="Picture Placeholder 9">
            <a:extLst>
              <a:ext uri="{FF2B5EF4-FFF2-40B4-BE49-F238E27FC236}">
                <a16:creationId xmlns:a16="http://schemas.microsoft.com/office/drawing/2014/main" id="{EC807298-9742-4D0C-86D4-A25C5ED3069C}"/>
              </a:ext>
            </a:extLst>
          </p:cNvPr>
          <p:cNvSpPr>
            <a:spLocks noGrp="1"/>
          </p:cNvSpPr>
          <p:nvPr>
            <p:ph type="pic" sz="quarter" idx="32" hasCustomPrompt="1"/>
          </p:nvPr>
        </p:nvSpPr>
        <p:spPr>
          <a:xfrm>
            <a:off x="5858792" y="3742368"/>
            <a:ext cx="1415744" cy="1193742"/>
          </a:xfrm>
          <a:prstGeom prst="rect">
            <a:avLst/>
          </a:prstGeom>
        </p:spPr>
        <p:txBody>
          <a:bodyPr>
            <a:noAutofit/>
          </a:bodyPr>
          <a:lstStyle>
            <a:lvl1pPr marL="0" indent="0" algn="ctr">
              <a:buNone/>
              <a:defRPr/>
            </a:lvl1pPr>
          </a:lstStyle>
          <a:p>
            <a:r>
              <a:rPr lang="en-US" dirty="0"/>
              <a:t>Click to add photo</a:t>
            </a:r>
          </a:p>
        </p:txBody>
      </p:sp>
      <p:sp>
        <p:nvSpPr>
          <p:cNvPr id="30" name="Text Placeholder 10">
            <a:extLst>
              <a:ext uri="{FF2B5EF4-FFF2-40B4-BE49-F238E27FC236}">
                <a16:creationId xmlns:a16="http://schemas.microsoft.com/office/drawing/2014/main" id="{7B94081A-B2B7-439C-B7CA-91A63FB88DF1}"/>
              </a:ext>
            </a:extLst>
          </p:cNvPr>
          <p:cNvSpPr>
            <a:spLocks noGrp="1"/>
          </p:cNvSpPr>
          <p:nvPr>
            <p:ph type="body" sz="quarter" idx="33" hasCustomPrompt="1"/>
          </p:nvPr>
        </p:nvSpPr>
        <p:spPr>
          <a:xfrm>
            <a:off x="5575298" y="4993471"/>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31" name="Text Placeholder 10">
            <a:extLst>
              <a:ext uri="{FF2B5EF4-FFF2-40B4-BE49-F238E27FC236}">
                <a16:creationId xmlns:a16="http://schemas.microsoft.com/office/drawing/2014/main" id="{875898E2-098E-4BDE-8BA8-C1D0755D7EB9}"/>
              </a:ext>
            </a:extLst>
          </p:cNvPr>
          <p:cNvSpPr>
            <a:spLocks noGrp="1"/>
          </p:cNvSpPr>
          <p:nvPr>
            <p:ph type="body" sz="quarter" idx="34" hasCustomPrompt="1"/>
          </p:nvPr>
        </p:nvSpPr>
        <p:spPr>
          <a:xfrm>
            <a:off x="5575298" y="5298128"/>
            <a:ext cx="1982733" cy="580994"/>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32" name="Picture Placeholder 9">
            <a:extLst>
              <a:ext uri="{FF2B5EF4-FFF2-40B4-BE49-F238E27FC236}">
                <a16:creationId xmlns:a16="http://schemas.microsoft.com/office/drawing/2014/main" id="{EEB78526-379C-43C5-ABE7-2F184FC309A1}"/>
              </a:ext>
            </a:extLst>
          </p:cNvPr>
          <p:cNvSpPr>
            <a:spLocks noGrp="1"/>
          </p:cNvSpPr>
          <p:nvPr>
            <p:ph type="pic" sz="quarter" idx="35" hasCustomPrompt="1"/>
          </p:nvPr>
        </p:nvSpPr>
        <p:spPr>
          <a:xfrm>
            <a:off x="7959132" y="3742368"/>
            <a:ext cx="1415744" cy="1193742"/>
          </a:xfrm>
          <a:prstGeom prst="rect">
            <a:avLst/>
          </a:prstGeom>
        </p:spPr>
        <p:txBody>
          <a:bodyPr>
            <a:noAutofit/>
          </a:bodyPr>
          <a:lstStyle>
            <a:lvl1pPr marL="0" indent="0" algn="ctr">
              <a:buNone/>
              <a:defRPr/>
            </a:lvl1pPr>
          </a:lstStyle>
          <a:p>
            <a:r>
              <a:rPr lang="en-US" dirty="0"/>
              <a:t>Click to add photo</a:t>
            </a:r>
          </a:p>
        </p:txBody>
      </p:sp>
      <p:sp>
        <p:nvSpPr>
          <p:cNvPr id="33" name="Text Placeholder 10">
            <a:extLst>
              <a:ext uri="{FF2B5EF4-FFF2-40B4-BE49-F238E27FC236}">
                <a16:creationId xmlns:a16="http://schemas.microsoft.com/office/drawing/2014/main" id="{FAA9378E-4336-4D84-9033-052E57D5470C}"/>
              </a:ext>
            </a:extLst>
          </p:cNvPr>
          <p:cNvSpPr>
            <a:spLocks noGrp="1"/>
          </p:cNvSpPr>
          <p:nvPr>
            <p:ph type="body" sz="quarter" idx="36" hasCustomPrompt="1"/>
          </p:nvPr>
        </p:nvSpPr>
        <p:spPr>
          <a:xfrm>
            <a:off x="7675638" y="4993471"/>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34" name="Text Placeholder 10">
            <a:extLst>
              <a:ext uri="{FF2B5EF4-FFF2-40B4-BE49-F238E27FC236}">
                <a16:creationId xmlns:a16="http://schemas.microsoft.com/office/drawing/2014/main" id="{4AF0D6AA-392E-489E-8457-370F653057E9}"/>
              </a:ext>
            </a:extLst>
          </p:cNvPr>
          <p:cNvSpPr>
            <a:spLocks noGrp="1"/>
          </p:cNvSpPr>
          <p:nvPr>
            <p:ph type="body" sz="quarter" idx="37" hasCustomPrompt="1"/>
          </p:nvPr>
        </p:nvSpPr>
        <p:spPr>
          <a:xfrm>
            <a:off x="7675638" y="5298128"/>
            <a:ext cx="1982733" cy="580994"/>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35" name="Picture Placeholder 9">
            <a:extLst>
              <a:ext uri="{FF2B5EF4-FFF2-40B4-BE49-F238E27FC236}">
                <a16:creationId xmlns:a16="http://schemas.microsoft.com/office/drawing/2014/main" id="{515D701A-667D-41D8-B25B-72B088C7E9E4}"/>
              </a:ext>
            </a:extLst>
          </p:cNvPr>
          <p:cNvSpPr>
            <a:spLocks noGrp="1"/>
          </p:cNvSpPr>
          <p:nvPr>
            <p:ph type="pic" sz="quarter" idx="38" hasCustomPrompt="1"/>
          </p:nvPr>
        </p:nvSpPr>
        <p:spPr>
          <a:xfrm>
            <a:off x="10059471" y="3742368"/>
            <a:ext cx="1415744" cy="1193742"/>
          </a:xfrm>
          <a:prstGeom prst="rect">
            <a:avLst/>
          </a:prstGeom>
        </p:spPr>
        <p:txBody>
          <a:bodyPr>
            <a:noAutofit/>
          </a:bodyPr>
          <a:lstStyle>
            <a:lvl1pPr marL="0" indent="0" algn="ctr">
              <a:buNone/>
              <a:defRPr/>
            </a:lvl1pPr>
          </a:lstStyle>
          <a:p>
            <a:r>
              <a:rPr lang="en-US" dirty="0"/>
              <a:t>Click to add photo</a:t>
            </a:r>
          </a:p>
        </p:txBody>
      </p:sp>
      <p:sp>
        <p:nvSpPr>
          <p:cNvPr id="36" name="Text Placeholder 10">
            <a:extLst>
              <a:ext uri="{FF2B5EF4-FFF2-40B4-BE49-F238E27FC236}">
                <a16:creationId xmlns:a16="http://schemas.microsoft.com/office/drawing/2014/main" id="{D0AB2C67-89B8-459B-BB18-3655BA5AB355}"/>
              </a:ext>
            </a:extLst>
          </p:cNvPr>
          <p:cNvSpPr>
            <a:spLocks noGrp="1"/>
          </p:cNvSpPr>
          <p:nvPr>
            <p:ph type="body" sz="quarter" idx="39" hasCustomPrompt="1"/>
          </p:nvPr>
        </p:nvSpPr>
        <p:spPr>
          <a:xfrm>
            <a:off x="9775977" y="4993471"/>
            <a:ext cx="1982733" cy="411277"/>
          </a:xfrm>
          <a:prstGeom prst="rect">
            <a:avLst/>
          </a:prstGeom>
        </p:spPr>
        <p:txBody>
          <a:bodyPr anchor="b">
            <a:noAutofit/>
          </a:bodyPr>
          <a:lstStyle>
            <a:lvl1pPr marL="0" indent="0" algn="ctr">
              <a:buNone/>
              <a:defRPr sz="1400" cap="all" spc="100" baseline="0">
                <a:solidFill>
                  <a:schemeClr val="accent1"/>
                </a:solidFill>
                <a:latin typeface="+mj-lt"/>
              </a:defRPr>
            </a:lvl1pPr>
          </a:lstStyle>
          <a:p>
            <a:pPr lvl="0"/>
            <a:r>
              <a:rPr lang="en-US"/>
              <a:t>Add name</a:t>
            </a:r>
          </a:p>
        </p:txBody>
      </p:sp>
      <p:sp>
        <p:nvSpPr>
          <p:cNvPr id="37" name="Text Placeholder 10">
            <a:extLst>
              <a:ext uri="{FF2B5EF4-FFF2-40B4-BE49-F238E27FC236}">
                <a16:creationId xmlns:a16="http://schemas.microsoft.com/office/drawing/2014/main" id="{88DB254D-C387-4A49-A475-DA300A713177}"/>
              </a:ext>
            </a:extLst>
          </p:cNvPr>
          <p:cNvSpPr>
            <a:spLocks noGrp="1"/>
          </p:cNvSpPr>
          <p:nvPr>
            <p:ph type="body" sz="quarter" idx="40" hasCustomPrompt="1"/>
          </p:nvPr>
        </p:nvSpPr>
        <p:spPr>
          <a:xfrm>
            <a:off x="9775977" y="5298128"/>
            <a:ext cx="1982733" cy="580994"/>
          </a:xfrm>
          <a:prstGeom prst="rect">
            <a:avLst/>
          </a:prstGeom>
        </p:spPr>
        <p:txBody>
          <a:bodyPr anchor="t">
            <a:noAutofit/>
          </a:bodyPr>
          <a:lstStyle>
            <a:lvl1pPr marL="0" indent="0" algn="ctr">
              <a:lnSpc>
                <a:spcPct val="125000"/>
              </a:lnSpc>
              <a:spcBef>
                <a:spcPts val="0"/>
              </a:spcBef>
              <a:buNone/>
              <a:defRPr sz="1200" cap="none" spc="100" baseline="0">
                <a:solidFill>
                  <a:schemeClr val="accent1"/>
                </a:solidFill>
                <a:latin typeface="+mn-lt"/>
              </a:defRPr>
            </a:lvl1pPr>
          </a:lstStyle>
          <a:p>
            <a:pPr lvl="0"/>
            <a:r>
              <a:rPr lang="en-US"/>
              <a:t>Add title</a:t>
            </a:r>
          </a:p>
        </p:txBody>
      </p:sp>
      <p:sp>
        <p:nvSpPr>
          <p:cNvPr id="38" name="Title 1">
            <a:extLst>
              <a:ext uri="{FF2B5EF4-FFF2-40B4-BE49-F238E27FC236}">
                <a16:creationId xmlns:a16="http://schemas.microsoft.com/office/drawing/2014/main" id="{3C00339E-E516-47A3-98FD-7904488645B5}"/>
              </a:ext>
            </a:extLst>
          </p:cNvPr>
          <p:cNvSpPr>
            <a:spLocks noGrp="1"/>
          </p:cNvSpPr>
          <p:nvPr>
            <p:ph type="title" hasCustomPrompt="1"/>
          </p:nvPr>
        </p:nvSpPr>
        <p:spPr>
          <a:xfrm rot="16200000">
            <a:off x="332219" y="2746661"/>
            <a:ext cx="4907372" cy="1076155"/>
          </a:xfrm>
        </p:spPr>
        <p:txBody>
          <a:bodyPr/>
          <a:lstStyle>
            <a:lvl1pPr algn="ctr">
              <a:defRPr/>
            </a:lvl1pPr>
          </a:lstStyle>
          <a:p>
            <a:r>
              <a:rPr lang="en-US" dirty="0"/>
              <a:t>Click to add title</a:t>
            </a:r>
          </a:p>
        </p:txBody>
      </p:sp>
    </p:spTree>
    <p:extLst>
      <p:ext uri="{BB962C8B-B14F-4D97-AF65-F5344CB8AC3E}">
        <p14:creationId xmlns:p14="http://schemas.microsoft.com/office/powerpoint/2010/main" val="7101103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2847681-AA55-4F94-8741-812FB362831F}"/>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26" name="Rectangle 25">
            <a:extLst>
              <a:ext uri="{FF2B5EF4-FFF2-40B4-BE49-F238E27FC236}">
                <a16:creationId xmlns:a16="http://schemas.microsoft.com/office/drawing/2014/main" id="{0FB5880F-F841-4DE6-B266-C373510AF249}"/>
              </a:ext>
            </a:extLst>
          </p:cNvPr>
          <p:cNvSpPr/>
          <p:nvPr userDrawn="1"/>
        </p:nvSpPr>
        <p:spPr>
          <a:xfrm rot="5400000">
            <a:off x="9766385" y="-1006534"/>
            <a:ext cx="972645" cy="392429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8" name="Text Placeholder 10">
            <a:extLst>
              <a:ext uri="{FF2B5EF4-FFF2-40B4-BE49-F238E27FC236}">
                <a16:creationId xmlns:a16="http://schemas.microsoft.com/office/drawing/2014/main" id="{388B7164-58B7-4BB5-998B-0E7F664D9290}"/>
              </a:ext>
            </a:extLst>
          </p:cNvPr>
          <p:cNvSpPr>
            <a:spLocks noGrp="1"/>
          </p:cNvSpPr>
          <p:nvPr>
            <p:ph type="body" sz="quarter" idx="25" hasCustomPrompt="1"/>
          </p:nvPr>
        </p:nvSpPr>
        <p:spPr>
          <a:xfrm rot="16200000">
            <a:off x="562550" y="3063183"/>
            <a:ext cx="2387816" cy="448769"/>
          </a:xfrm>
          <a:prstGeom prst="rect">
            <a:avLst/>
          </a:prstGeom>
        </p:spPr>
        <p:txBody>
          <a:bodyPr anchor="b">
            <a:noAutofit/>
          </a:bodyPr>
          <a:lstStyle>
            <a:lvl1pPr marL="0" indent="0" algn="l">
              <a:lnSpc>
                <a:spcPct val="80000"/>
              </a:lnSpc>
              <a:buNone/>
              <a:defRPr sz="2400" cap="all" spc="200" baseline="0">
                <a:solidFill>
                  <a:schemeClr val="accent1"/>
                </a:solidFill>
                <a:latin typeface="+mj-lt"/>
              </a:defRPr>
            </a:lvl1pPr>
          </a:lstStyle>
          <a:p>
            <a:pPr lvl="0"/>
            <a:r>
              <a:rPr lang="en-US"/>
              <a:t>Click to add title</a:t>
            </a:r>
          </a:p>
        </p:txBody>
      </p:sp>
      <p:sp>
        <p:nvSpPr>
          <p:cNvPr id="29" name="Text Placeholder 10">
            <a:extLst>
              <a:ext uri="{FF2B5EF4-FFF2-40B4-BE49-F238E27FC236}">
                <a16:creationId xmlns:a16="http://schemas.microsoft.com/office/drawing/2014/main" id="{4CB6F5B2-F117-4AD5-9C54-96006D152F19}"/>
              </a:ext>
            </a:extLst>
          </p:cNvPr>
          <p:cNvSpPr>
            <a:spLocks noGrp="1"/>
          </p:cNvSpPr>
          <p:nvPr>
            <p:ph type="body" sz="quarter" idx="26" hasCustomPrompt="1"/>
          </p:nvPr>
        </p:nvSpPr>
        <p:spPr>
          <a:xfrm rot="16200000">
            <a:off x="3226739" y="3063183"/>
            <a:ext cx="2387816" cy="448769"/>
          </a:xfrm>
          <a:prstGeom prst="rect">
            <a:avLst/>
          </a:prstGeom>
        </p:spPr>
        <p:txBody>
          <a:bodyPr anchor="b">
            <a:noAutofit/>
          </a:bodyPr>
          <a:lstStyle>
            <a:lvl1pPr marL="0" indent="0" algn="l">
              <a:lnSpc>
                <a:spcPct val="80000"/>
              </a:lnSpc>
              <a:buNone/>
              <a:defRPr sz="2400" cap="all" spc="200" baseline="0">
                <a:solidFill>
                  <a:schemeClr val="accent1"/>
                </a:solidFill>
                <a:latin typeface="+mj-lt"/>
              </a:defRPr>
            </a:lvl1pPr>
          </a:lstStyle>
          <a:p>
            <a:pPr lvl="0"/>
            <a:r>
              <a:rPr lang="en-US"/>
              <a:t>Click to add title</a:t>
            </a:r>
          </a:p>
        </p:txBody>
      </p:sp>
      <p:sp>
        <p:nvSpPr>
          <p:cNvPr id="30" name="Text Placeholder 10">
            <a:extLst>
              <a:ext uri="{FF2B5EF4-FFF2-40B4-BE49-F238E27FC236}">
                <a16:creationId xmlns:a16="http://schemas.microsoft.com/office/drawing/2014/main" id="{60636773-D205-448C-8DD8-8BBC3AFC2568}"/>
              </a:ext>
            </a:extLst>
          </p:cNvPr>
          <p:cNvSpPr>
            <a:spLocks noGrp="1"/>
          </p:cNvSpPr>
          <p:nvPr>
            <p:ph type="body" sz="quarter" idx="27" hasCustomPrompt="1"/>
          </p:nvPr>
        </p:nvSpPr>
        <p:spPr>
          <a:xfrm rot="16200000">
            <a:off x="5857430" y="3063181"/>
            <a:ext cx="2387816" cy="448769"/>
          </a:xfrm>
          <a:prstGeom prst="rect">
            <a:avLst/>
          </a:prstGeom>
        </p:spPr>
        <p:txBody>
          <a:bodyPr anchor="b">
            <a:noAutofit/>
          </a:bodyPr>
          <a:lstStyle>
            <a:lvl1pPr marL="0" indent="0" algn="l">
              <a:lnSpc>
                <a:spcPct val="80000"/>
              </a:lnSpc>
              <a:buNone/>
              <a:defRPr sz="2400" cap="all" spc="200" baseline="0">
                <a:solidFill>
                  <a:schemeClr val="accent1"/>
                </a:solidFill>
                <a:latin typeface="+mj-lt"/>
              </a:defRPr>
            </a:lvl1pPr>
          </a:lstStyle>
          <a:p>
            <a:pPr lvl="0"/>
            <a:r>
              <a:rPr lang="en-US"/>
              <a:t>Click to add title</a:t>
            </a:r>
          </a:p>
        </p:txBody>
      </p:sp>
      <p:sp>
        <p:nvSpPr>
          <p:cNvPr id="31" name="Text Placeholder 10">
            <a:extLst>
              <a:ext uri="{FF2B5EF4-FFF2-40B4-BE49-F238E27FC236}">
                <a16:creationId xmlns:a16="http://schemas.microsoft.com/office/drawing/2014/main" id="{6CD4F0A7-B003-44EA-AD28-A4B13CCE892C}"/>
              </a:ext>
            </a:extLst>
          </p:cNvPr>
          <p:cNvSpPr>
            <a:spLocks noGrp="1"/>
          </p:cNvSpPr>
          <p:nvPr>
            <p:ph type="body" sz="quarter" idx="28" hasCustomPrompt="1"/>
          </p:nvPr>
        </p:nvSpPr>
        <p:spPr>
          <a:xfrm rot="16200000">
            <a:off x="8520742" y="3063180"/>
            <a:ext cx="2387816" cy="448769"/>
          </a:xfrm>
          <a:prstGeom prst="rect">
            <a:avLst/>
          </a:prstGeom>
        </p:spPr>
        <p:txBody>
          <a:bodyPr anchor="b">
            <a:noAutofit/>
          </a:bodyPr>
          <a:lstStyle>
            <a:lvl1pPr marL="0" indent="0" algn="l">
              <a:lnSpc>
                <a:spcPct val="80000"/>
              </a:lnSpc>
              <a:buNone/>
              <a:defRPr sz="2400" cap="all" spc="200" baseline="0">
                <a:solidFill>
                  <a:schemeClr val="accent1"/>
                </a:solidFill>
                <a:latin typeface="+mj-lt"/>
              </a:defRPr>
            </a:lvl1pPr>
          </a:lstStyle>
          <a:p>
            <a:pPr lvl="0"/>
            <a:r>
              <a:rPr lang="en-US"/>
              <a:t>Click to add title</a:t>
            </a:r>
          </a:p>
        </p:txBody>
      </p:sp>
      <p:sp>
        <p:nvSpPr>
          <p:cNvPr id="32" name="Text Placeholder 10">
            <a:extLst>
              <a:ext uri="{FF2B5EF4-FFF2-40B4-BE49-F238E27FC236}">
                <a16:creationId xmlns:a16="http://schemas.microsoft.com/office/drawing/2014/main" id="{3CEEA233-6913-4525-8B47-39C2814EEF45}"/>
              </a:ext>
            </a:extLst>
          </p:cNvPr>
          <p:cNvSpPr>
            <a:spLocks noGrp="1"/>
          </p:cNvSpPr>
          <p:nvPr>
            <p:ph type="body" sz="quarter" idx="16" hasCustomPrompt="1"/>
          </p:nvPr>
        </p:nvSpPr>
        <p:spPr>
          <a:xfrm>
            <a:off x="838200" y="5154557"/>
            <a:ext cx="2449286" cy="1003155"/>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33" name="Text Placeholder 10">
            <a:extLst>
              <a:ext uri="{FF2B5EF4-FFF2-40B4-BE49-F238E27FC236}">
                <a16:creationId xmlns:a16="http://schemas.microsoft.com/office/drawing/2014/main" id="{718C63E6-2425-4D8D-99C9-99B35F978A8F}"/>
              </a:ext>
            </a:extLst>
          </p:cNvPr>
          <p:cNvSpPr>
            <a:spLocks noGrp="1"/>
          </p:cNvSpPr>
          <p:nvPr>
            <p:ph type="body" sz="quarter" idx="17" hasCustomPrompt="1"/>
          </p:nvPr>
        </p:nvSpPr>
        <p:spPr>
          <a:xfrm>
            <a:off x="838200" y="4525420"/>
            <a:ext cx="2449286" cy="639192"/>
          </a:xfrm>
          <a:prstGeom prst="rect">
            <a:avLst/>
          </a:prstGeom>
        </p:spPr>
        <p:txBody>
          <a:bodyPr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a:r>
              <a:rPr lang="en-US"/>
              <a:t>Click to add subtitle</a:t>
            </a:r>
          </a:p>
        </p:txBody>
      </p:sp>
      <p:sp>
        <p:nvSpPr>
          <p:cNvPr id="34" name="Text Placeholder 10">
            <a:extLst>
              <a:ext uri="{FF2B5EF4-FFF2-40B4-BE49-F238E27FC236}">
                <a16:creationId xmlns:a16="http://schemas.microsoft.com/office/drawing/2014/main" id="{AEB3CF35-C4EC-42DA-B265-89015DF03501}"/>
              </a:ext>
            </a:extLst>
          </p:cNvPr>
          <p:cNvSpPr>
            <a:spLocks noGrp="1"/>
          </p:cNvSpPr>
          <p:nvPr>
            <p:ph type="body" sz="quarter" idx="29" hasCustomPrompt="1"/>
          </p:nvPr>
        </p:nvSpPr>
        <p:spPr>
          <a:xfrm>
            <a:off x="3536069" y="5154557"/>
            <a:ext cx="2449286" cy="1003155"/>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35" name="Text Placeholder 10">
            <a:extLst>
              <a:ext uri="{FF2B5EF4-FFF2-40B4-BE49-F238E27FC236}">
                <a16:creationId xmlns:a16="http://schemas.microsoft.com/office/drawing/2014/main" id="{A1B05A3F-5647-4FA8-AAB1-0438B6F6DD11}"/>
              </a:ext>
            </a:extLst>
          </p:cNvPr>
          <p:cNvSpPr>
            <a:spLocks noGrp="1"/>
          </p:cNvSpPr>
          <p:nvPr>
            <p:ph type="body" sz="quarter" idx="30" hasCustomPrompt="1"/>
          </p:nvPr>
        </p:nvSpPr>
        <p:spPr>
          <a:xfrm>
            <a:off x="3536069" y="4525420"/>
            <a:ext cx="2449286" cy="639192"/>
          </a:xfrm>
          <a:prstGeom prst="rect">
            <a:avLst/>
          </a:prstGeom>
        </p:spPr>
        <p:txBody>
          <a:bodyPr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a:r>
              <a:rPr lang="en-US"/>
              <a:t>Click to add subtitle</a:t>
            </a:r>
          </a:p>
        </p:txBody>
      </p:sp>
      <p:sp>
        <p:nvSpPr>
          <p:cNvPr id="36" name="Text Placeholder 10">
            <a:extLst>
              <a:ext uri="{FF2B5EF4-FFF2-40B4-BE49-F238E27FC236}">
                <a16:creationId xmlns:a16="http://schemas.microsoft.com/office/drawing/2014/main" id="{67059F7A-88D8-4E2F-A6F4-6CF5F194D54E}"/>
              </a:ext>
            </a:extLst>
          </p:cNvPr>
          <p:cNvSpPr>
            <a:spLocks noGrp="1"/>
          </p:cNvSpPr>
          <p:nvPr>
            <p:ph type="body" sz="quarter" idx="31" hasCustomPrompt="1"/>
          </p:nvPr>
        </p:nvSpPr>
        <p:spPr>
          <a:xfrm>
            <a:off x="6211909" y="5154557"/>
            <a:ext cx="2449286" cy="1003155"/>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37" name="Text Placeholder 10">
            <a:extLst>
              <a:ext uri="{FF2B5EF4-FFF2-40B4-BE49-F238E27FC236}">
                <a16:creationId xmlns:a16="http://schemas.microsoft.com/office/drawing/2014/main" id="{CB25228C-31FC-4E25-80B1-8FAD0909BE75}"/>
              </a:ext>
            </a:extLst>
          </p:cNvPr>
          <p:cNvSpPr>
            <a:spLocks noGrp="1"/>
          </p:cNvSpPr>
          <p:nvPr>
            <p:ph type="body" sz="quarter" idx="32" hasCustomPrompt="1"/>
          </p:nvPr>
        </p:nvSpPr>
        <p:spPr>
          <a:xfrm>
            <a:off x="6211909" y="4525420"/>
            <a:ext cx="2449286" cy="639192"/>
          </a:xfrm>
          <a:prstGeom prst="rect">
            <a:avLst/>
          </a:prstGeom>
        </p:spPr>
        <p:txBody>
          <a:bodyPr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a:r>
              <a:rPr lang="en-US"/>
              <a:t>Click to add subtitle</a:t>
            </a:r>
          </a:p>
        </p:txBody>
      </p:sp>
      <p:sp>
        <p:nvSpPr>
          <p:cNvPr id="38" name="Text Placeholder 10">
            <a:extLst>
              <a:ext uri="{FF2B5EF4-FFF2-40B4-BE49-F238E27FC236}">
                <a16:creationId xmlns:a16="http://schemas.microsoft.com/office/drawing/2014/main" id="{E3BCA350-B685-4ADC-9FC8-231807297673}"/>
              </a:ext>
            </a:extLst>
          </p:cNvPr>
          <p:cNvSpPr>
            <a:spLocks noGrp="1"/>
          </p:cNvSpPr>
          <p:nvPr>
            <p:ph type="body" sz="quarter" idx="33" hasCustomPrompt="1"/>
          </p:nvPr>
        </p:nvSpPr>
        <p:spPr>
          <a:xfrm>
            <a:off x="8904516" y="5154557"/>
            <a:ext cx="2449286" cy="1003155"/>
          </a:xfrm>
          <a:prstGeom prst="rect">
            <a:avLst/>
          </a:prstGeom>
        </p:spPr>
        <p:txBody>
          <a:bodyPr anchor="t">
            <a:noAutofit/>
          </a:bodyPr>
          <a:lstStyle>
            <a:lvl1pPr marL="0" indent="0" algn="ctr">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39" name="Text Placeholder 10">
            <a:extLst>
              <a:ext uri="{FF2B5EF4-FFF2-40B4-BE49-F238E27FC236}">
                <a16:creationId xmlns:a16="http://schemas.microsoft.com/office/drawing/2014/main" id="{F75319BC-EF3B-4B55-9663-E04ED5DBC88C}"/>
              </a:ext>
            </a:extLst>
          </p:cNvPr>
          <p:cNvSpPr>
            <a:spLocks noGrp="1"/>
          </p:cNvSpPr>
          <p:nvPr>
            <p:ph type="body" sz="quarter" idx="34" hasCustomPrompt="1"/>
          </p:nvPr>
        </p:nvSpPr>
        <p:spPr>
          <a:xfrm>
            <a:off x="8904516" y="4525420"/>
            <a:ext cx="2449286" cy="639192"/>
          </a:xfrm>
          <a:prstGeom prst="rect">
            <a:avLst/>
          </a:prstGeom>
        </p:spPr>
        <p:txBody>
          <a:bodyPr anchor="b">
            <a:noAutofit/>
          </a:bodyPr>
          <a:lstStyle>
            <a:lvl1pPr marL="0" indent="0" algn="ctr">
              <a:lnSpc>
                <a:spcPct val="100000"/>
              </a:lnSpc>
              <a:spcBef>
                <a:spcPts val="0"/>
              </a:spcBef>
              <a:buNone/>
              <a:defRPr sz="1600" cap="all" spc="100" baseline="0">
                <a:solidFill>
                  <a:schemeClr val="accent1"/>
                </a:solidFill>
                <a:latin typeface="+mj-lt"/>
              </a:defRPr>
            </a:lvl1pPr>
          </a:lstStyle>
          <a:p>
            <a:pPr lvl="0"/>
            <a:r>
              <a:rPr lang="en-US"/>
              <a:t>Click to add subtitle</a:t>
            </a:r>
          </a:p>
        </p:txBody>
      </p:sp>
      <p:sp>
        <p:nvSpPr>
          <p:cNvPr id="19" name="Title 1">
            <a:extLst>
              <a:ext uri="{FF2B5EF4-FFF2-40B4-BE49-F238E27FC236}">
                <a16:creationId xmlns:a16="http://schemas.microsoft.com/office/drawing/2014/main" id="{FE10C144-C9A1-43BD-9C8A-183A065E24FD}"/>
              </a:ext>
            </a:extLst>
          </p:cNvPr>
          <p:cNvSpPr>
            <a:spLocks noGrp="1"/>
          </p:cNvSpPr>
          <p:nvPr>
            <p:ph type="title" hasCustomPrompt="1"/>
          </p:nvPr>
        </p:nvSpPr>
        <p:spPr>
          <a:xfrm>
            <a:off x="5827694" y="658420"/>
            <a:ext cx="3472731" cy="665965"/>
          </a:xfrm>
        </p:spPr>
        <p:txBody>
          <a:bodyPr/>
          <a:lstStyle>
            <a:lvl1pPr algn="r">
              <a:defRPr/>
            </a:lvl1pPr>
          </a:lstStyle>
          <a:p>
            <a:r>
              <a:rPr lang="en-US" dirty="0"/>
              <a:t>Click to add title</a:t>
            </a:r>
          </a:p>
        </p:txBody>
      </p:sp>
    </p:spTree>
    <p:extLst>
      <p:ext uri="{BB962C8B-B14F-4D97-AF65-F5344CB8AC3E}">
        <p14:creationId xmlns:p14="http://schemas.microsoft.com/office/powerpoint/2010/main" val="1786022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96E7A44-0539-4C8E-ABEB-E56B131C44E7}"/>
              </a:ext>
              <a:ext uri="{C183D7F6-B498-43B3-948B-1728B52AA6E4}">
                <adec:decorative xmlns:adec="http://schemas.microsoft.com/office/drawing/2017/decorative" val="1"/>
              </a:ext>
            </a:extLst>
          </p:cNvPr>
          <p:cNvSpPr/>
          <p:nvPr userDrawn="1"/>
        </p:nvSpPr>
        <p:spPr>
          <a:xfrm>
            <a:off x="6029326" y="2152651"/>
            <a:ext cx="6162674" cy="29098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Picture Placeholder 10">
            <a:extLst>
              <a:ext uri="{FF2B5EF4-FFF2-40B4-BE49-F238E27FC236}">
                <a16:creationId xmlns:a16="http://schemas.microsoft.com/office/drawing/2014/main" id="{200CB7D0-0851-45AD-932F-0A0BD59CCB01}"/>
              </a:ext>
            </a:extLst>
          </p:cNvPr>
          <p:cNvSpPr>
            <a:spLocks noGrp="1"/>
          </p:cNvSpPr>
          <p:nvPr>
            <p:ph type="pic" sz="quarter" idx="13" hasCustomPrompt="1"/>
          </p:nvPr>
        </p:nvSpPr>
        <p:spPr>
          <a:xfrm>
            <a:off x="1" y="466726"/>
            <a:ext cx="6848474" cy="6391274"/>
          </a:xfrm>
          <a:custGeom>
            <a:avLst/>
            <a:gdLst>
              <a:gd name="connsiteX0" fmla="*/ 0 w 6848474"/>
              <a:gd name="connsiteY0" fmla="*/ 0 h 6391274"/>
              <a:gd name="connsiteX1" fmla="*/ 6848474 w 6848474"/>
              <a:gd name="connsiteY1" fmla="*/ 0 h 6391274"/>
              <a:gd name="connsiteX2" fmla="*/ 6848474 w 6848474"/>
              <a:gd name="connsiteY2" fmla="*/ 1685925 h 6391274"/>
              <a:gd name="connsiteX3" fmla="*/ 6029325 w 6848474"/>
              <a:gd name="connsiteY3" fmla="*/ 1685925 h 6391274"/>
              <a:gd name="connsiteX4" fmla="*/ 6029325 w 6848474"/>
              <a:gd name="connsiteY4" fmla="*/ 4595813 h 6391274"/>
              <a:gd name="connsiteX5" fmla="*/ 6848474 w 6848474"/>
              <a:gd name="connsiteY5" fmla="*/ 4595813 h 6391274"/>
              <a:gd name="connsiteX6" fmla="*/ 6848474 w 6848474"/>
              <a:gd name="connsiteY6" fmla="*/ 6391274 h 6391274"/>
              <a:gd name="connsiteX7" fmla="*/ 0 w 6848474"/>
              <a:gd name="connsiteY7" fmla="*/ 6391274 h 6391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48474" h="6391274">
                <a:moveTo>
                  <a:pt x="0" y="0"/>
                </a:moveTo>
                <a:lnTo>
                  <a:pt x="6848474" y="0"/>
                </a:lnTo>
                <a:lnTo>
                  <a:pt x="6848474" y="1685925"/>
                </a:lnTo>
                <a:lnTo>
                  <a:pt x="6029325" y="1685925"/>
                </a:lnTo>
                <a:lnTo>
                  <a:pt x="6029325" y="4595813"/>
                </a:lnTo>
                <a:lnTo>
                  <a:pt x="6848474" y="4595813"/>
                </a:lnTo>
                <a:lnTo>
                  <a:pt x="6848474" y="6391274"/>
                </a:lnTo>
                <a:lnTo>
                  <a:pt x="0" y="6391274"/>
                </a:lnTo>
                <a:close/>
              </a:path>
            </a:pathLst>
          </a:custGeom>
        </p:spPr>
        <p:txBody>
          <a:bodyPr wrap="square">
            <a:noAutofit/>
          </a:bodyPr>
          <a:lstStyle>
            <a:lvl1pPr marL="0" indent="0" algn="ctr">
              <a:buNone/>
              <a:defRPr/>
            </a:lvl1pPr>
          </a:lstStyle>
          <a:p>
            <a:r>
              <a:rPr lang="en-US" dirty="0"/>
              <a:t>Click to add photo</a:t>
            </a:r>
          </a:p>
        </p:txBody>
      </p:sp>
      <p:sp>
        <p:nvSpPr>
          <p:cNvPr id="6" name="Slide Number Placeholder 5">
            <a:extLst>
              <a:ext uri="{FF2B5EF4-FFF2-40B4-BE49-F238E27FC236}">
                <a16:creationId xmlns:a16="http://schemas.microsoft.com/office/drawing/2014/main" id="{645BDA5F-715E-4514-9476-437B3EB01335}"/>
              </a:ext>
            </a:extLst>
          </p:cNvPr>
          <p:cNvSpPr>
            <a:spLocks noGrp="1"/>
          </p:cNvSpPr>
          <p:nvPr>
            <p:ph type="sldNum" sz="quarter" idx="12"/>
          </p:nvPr>
        </p:nvSpPr>
        <p:spPr/>
        <p:txBody>
          <a:bodyPr>
            <a:noAutofit/>
          </a:bodyPr>
          <a:lstStyle>
            <a:lvl1pPr>
              <a:defRPr>
                <a:solidFill>
                  <a:schemeClr val="accent1"/>
                </a:solidFill>
              </a:defRPr>
            </a:lvl1pPr>
          </a:lstStyle>
          <a:p>
            <a:fld id="{BF860B6F-2FE3-4DE6-9496-980E987E7466}" type="slidenum">
              <a:rPr lang="en-US" smtClean="0"/>
              <a:pPr/>
              <a:t>‹#›</a:t>
            </a:fld>
            <a:endParaRPr lang="en-US" dirty="0"/>
          </a:p>
        </p:txBody>
      </p:sp>
      <p:sp>
        <p:nvSpPr>
          <p:cNvPr id="9" name="Text Placeholder 8">
            <a:extLst>
              <a:ext uri="{FF2B5EF4-FFF2-40B4-BE49-F238E27FC236}">
                <a16:creationId xmlns:a16="http://schemas.microsoft.com/office/drawing/2014/main" id="{A9D38E0F-D52F-4777-9D68-D30CB3B8C8ED}"/>
              </a:ext>
            </a:extLst>
          </p:cNvPr>
          <p:cNvSpPr>
            <a:spLocks noGrp="1"/>
          </p:cNvSpPr>
          <p:nvPr>
            <p:ph type="body" sz="quarter" idx="14" hasCustomPrompt="1"/>
          </p:nvPr>
        </p:nvSpPr>
        <p:spPr>
          <a:xfrm>
            <a:off x="6524625" y="2624137"/>
            <a:ext cx="5172075" cy="2033588"/>
          </a:xfrm>
        </p:spPr>
        <p:txBody>
          <a:bodyPr>
            <a:noAutofit/>
          </a:bodyPr>
          <a:lstStyle>
            <a:lvl1pPr marL="0" indent="0">
              <a:lnSpc>
                <a:spcPct val="125000"/>
              </a:lnSpc>
              <a:spcBef>
                <a:spcPts val="0"/>
              </a:spcBef>
              <a:buNone/>
              <a:defRPr sz="1600" spc="100" baseline="0">
                <a:solidFill>
                  <a:schemeClr val="bg1"/>
                </a:solidFill>
              </a:defRPr>
            </a:lvl1pPr>
          </a:lstStyle>
          <a:p>
            <a:pPr lvl="0"/>
            <a:r>
              <a:rPr lang="en-US" dirty="0"/>
              <a:t>Click to add text</a:t>
            </a:r>
          </a:p>
        </p:txBody>
      </p:sp>
      <p:sp>
        <p:nvSpPr>
          <p:cNvPr id="13" name="Title 1">
            <a:extLst>
              <a:ext uri="{FF2B5EF4-FFF2-40B4-BE49-F238E27FC236}">
                <a16:creationId xmlns:a16="http://schemas.microsoft.com/office/drawing/2014/main" id="{1E083E92-8775-41F5-A992-0786A4081385}"/>
              </a:ext>
            </a:extLst>
          </p:cNvPr>
          <p:cNvSpPr>
            <a:spLocks noGrp="1"/>
          </p:cNvSpPr>
          <p:nvPr>
            <p:ph type="title" hasCustomPrompt="1"/>
          </p:nvPr>
        </p:nvSpPr>
        <p:spPr>
          <a:xfrm>
            <a:off x="7692272" y="671808"/>
            <a:ext cx="3661528" cy="639192"/>
          </a:xfrm>
        </p:spPr>
        <p:txBody>
          <a:bodyPr/>
          <a:lstStyle>
            <a:lvl1pPr algn="ctr">
              <a:defRPr/>
            </a:lvl1pPr>
          </a:lstStyle>
          <a:p>
            <a:r>
              <a:rPr lang="en-US" dirty="0"/>
              <a:t>Click to add title</a:t>
            </a:r>
          </a:p>
        </p:txBody>
      </p:sp>
    </p:spTree>
    <p:extLst>
      <p:ext uri="{BB962C8B-B14F-4D97-AF65-F5344CB8AC3E}">
        <p14:creationId xmlns:p14="http://schemas.microsoft.com/office/powerpoint/2010/main" val="32762927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02A0C2-BC21-4E10-B50C-353B8CBD72F0}"/>
              </a:ext>
              <a:ext uri="{C183D7F6-B498-43B3-948B-1728B52AA6E4}">
                <adec:decorative xmlns:adec="http://schemas.microsoft.com/office/drawing/2017/decorative" val="1"/>
              </a:ext>
            </a:extLst>
          </p:cNvPr>
          <p:cNvSpPr/>
          <p:nvPr userDrawn="1"/>
        </p:nvSpPr>
        <p:spPr>
          <a:xfrm>
            <a:off x="514985" y="1057275"/>
            <a:ext cx="6015990" cy="3457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Picture Placeholder 8">
            <a:extLst>
              <a:ext uri="{FF2B5EF4-FFF2-40B4-BE49-F238E27FC236}">
                <a16:creationId xmlns:a16="http://schemas.microsoft.com/office/drawing/2014/main" id="{7B548780-9B3B-47BB-AA7B-928FA50A6A04}"/>
              </a:ext>
            </a:extLst>
          </p:cNvPr>
          <p:cNvSpPr>
            <a:spLocks noGrp="1"/>
          </p:cNvSpPr>
          <p:nvPr>
            <p:ph type="pic" sz="quarter" idx="13" hasCustomPrompt="1"/>
          </p:nvPr>
        </p:nvSpPr>
        <p:spPr>
          <a:xfrm>
            <a:off x="0" y="1057275"/>
            <a:ext cx="12191999" cy="5295900"/>
          </a:xfrm>
          <a:custGeom>
            <a:avLst/>
            <a:gdLst>
              <a:gd name="connsiteX0" fmla="*/ 0 w 12191999"/>
              <a:gd name="connsiteY0" fmla="*/ 0 h 5295900"/>
              <a:gd name="connsiteX1" fmla="*/ 514985 w 12191999"/>
              <a:gd name="connsiteY1" fmla="*/ 0 h 5295900"/>
              <a:gd name="connsiteX2" fmla="*/ 514985 w 12191999"/>
              <a:gd name="connsiteY2" fmla="*/ 3457576 h 5295900"/>
              <a:gd name="connsiteX3" fmla="*/ 6530975 w 12191999"/>
              <a:gd name="connsiteY3" fmla="*/ 3457576 h 5295900"/>
              <a:gd name="connsiteX4" fmla="*/ 6530975 w 12191999"/>
              <a:gd name="connsiteY4" fmla="*/ 0 h 5295900"/>
              <a:gd name="connsiteX5" fmla="*/ 12191999 w 12191999"/>
              <a:gd name="connsiteY5" fmla="*/ 0 h 5295900"/>
              <a:gd name="connsiteX6" fmla="*/ 12191999 w 12191999"/>
              <a:gd name="connsiteY6" fmla="*/ 5295900 h 5295900"/>
              <a:gd name="connsiteX7" fmla="*/ 0 w 12191999"/>
              <a:gd name="connsiteY7" fmla="*/ 5295900 h 529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5295900">
                <a:moveTo>
                  <a:pt x="0" y="0"/>
                </a:moveTo>
                <a:lnTo>
                  <a:pt x="514985" y="0"/>
                </a:lnTo>
                <a:lnTo>
                  <a:pt x="514985" y="3457576"/>
                </a:lnTo>
                <a:lnTo>
                  <a:pt x="6530975" y="3457576"/>
                </a:lnTo>
                <a:lnTo>
                  <a:pt x="6530975" y="0"/>
                </a:lnTo>
                <a:lnTo>
                  <a:pt x="12191999" y="0"/>
                </a:lnTo>
                <a:lnTo>
                  <a:pt x="12191999" y="5295900"/>
                </a:lnTo>
                <a:lnTo>
                  <a:pt x="0" y="5295900"/>
                </a:lnTo>
                <a:close/>
              </a:path>
            </a:pathLst>
          </a:custGeom>
        </p:spPr>
        <p:txBody>
          <a:bodyPr wrap="square">
            <a:noAutofit/>
          </a:bodyPr>
          <a:lstStyle>
            <a:lvl1pPr marL="0" indent="0" algn="ctr">
              <a:buNone/>
              <a:defRPr/>
            </a:lvl1pPr>
          </a:lstStyle>
          <a:p>
            <a:r>
              <a:rPr lang="en-US" dirty="0"/>
              <a:t>Click to add photo</a:t>
            </a:r>
          </a:p>
        </p:txBody>
      </p:sp>
      <p:sp>
        <p:nvSpPr>
          <p:cNvPr id="5" name="Slide Number Placeholder 4">
            <a:extLst>
              <a:ext uri="{FF2B5EF4-FFF2-40B4-BE49-F238E27FC236}">
                <a16:creationId xmlns:a16="http://schemas.microsoft.com/office/drawing/2014/main" id="{F4AC4996-95A4-4EC0-BF6E-7C2FACB7C895}"/>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7" name="Text Placeholder 10">
            <a:extLst>
              <a:ext uri="{FF2B5EF4-FFF2-40B4-BE49-F238E27FC236}">
                <a16:creationId xmlns:a16="http://schemas.microsoft.com/office/drawing/2014/main" id="{6332CD16-89CC-43FA-B7BF-06786B464846}"/>
              </a:ext>
            </a:extLst>
          </p:cNvPr>
          <p:cNvSpPr>
            <a:spLocks noGrp="1"/>
          </p:cNvSpPr>
          <p:nvPr>
            <p:ph type="body" sz="quarter" idx="16" hasCustomPrompt="1"/>
          </p:nvPr>
        </p:nvSpPr>
        <p:spPr>
          <a:xfrm>
            <a:off x="926354" y="1547271"/>
            <a:ext cx="5172932" cy="2581276"/>
          </a:xfrm>
          <a:prstGeom prst="rect">
            <a:avLst/>
          </a:prstGeom>
        </p:spPr>
        <p:txBody>
          <a:bodyPr anchor="t">
            <a:noAutofit/>
          </a:bodyPr>
          <a:lstStyle>
            <a:lvl1pPr marL="0" indent="0" algn="l">
              <a:lnSpc>
                <a:spcPct val="125000"/>
              </a:lnSpc>
              <a:spcBef>
                <a:spcPts val="0"/>
              </a:spcBef>
              <a:buNone/>
              <a:defRPr sz="1600" cap="none" spc="100" baseline="0">
                <a:solidFill>
                  <a:schemeClr val="accent1"/>
                </a:solidFill>
                <a:latin typeface="+mn-lt"/>
              </a:defRPr>
            </a:lvl1pPr>
          </a:lstStyle>
          <a:p>
            <a:pPr lvl="0"/>
            <a:r>
              <a:rPr lang="en-US"/>
              <a:t>Click to add text</a:t>
            </a:r>
          </a:p>
        </p:txBody>
      </p:sp>
      <p:sp>
        <p:nvSpPr>
          <p:cNvPr id="12" name="Title 1">
            <a:extLst>
              <a:ext uri="{FF2B5EF4-FFF2-40B4-BE49-F238E27FC236}">
                <a16:creationId xmlns:a16="http://schemas.microsoft.com/office/drawing/2014/main" id="{127734DB-D9FF-4945-91EF-DB146D8348E3}"/>
              </a:ext>
            </a:extLst>
          </p:cNvPr>
          <p:cNvSpPr>
            <a:spLocks noGrp="1"/>
          </p:cNvSpPr>
          <p:nvPr>
            <p:ph type="title" hasCustomPrompt="1"/>
          </p:nvPr>
        </p:nvSpPr>
        <p:spPr>
          <a:xfrm>
            <a:off x="3082250" y="762308"/>
            <a:ext cx="5783657" cy="665965"/>
          </a:xfrm>
        </p:spPr>
        <p:txBody>
          <a:bodyPr/>
          <a:lstStyle>
            <a:lvl1pPr algn="l">
              <a:defRPr/>
            </a:lvl1pPr>
          </a:lstStyle>
          <a:p>
            <a:r>
              <a:rPr lang="en-US" dirty="0"/>
              <a:t>Click to add title</a:t>
            </a:r>
          </a:p>
        </p:txBody>
      </p:sp>
    </p:spTree>
    <p:extLst>
      <p:ext uri="{BB962C8B-B14F-4D97-AF65-F5344CB8AC3E}">
        <p14:creationId xmlns:p14="http://schemas.microsoft.com/office/powerpoint/2010/main" val="17969904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FB6A2A-F24A-4E64-A207-404C8CC76697}"/>
              </a:ext>
              <a:ext uri="{C183D7F6-B498-43B3-948B-1728B52AA6E4}">
                <adec:decorative xmlns:adec="http://schemas.microsoft.com/office/drawing/2017/decorative" val="1"/>
              </a:ext>
            </a:extLst>
          </p:cNvPr>
          <p:cNvSpPr/>
          <p:nvPr userDrawn="1"/>
        </p:nvSpPr>
        <p:spPr>
          <a:xfrm>
            <a:off x="8610600" y="2132410"/>
            <a:ext cx="3581400" cy="23169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Slide Number Placeholder 4">
            <a:extLst>
              <a:ext uri="{FF2B5EF4-FFF2-40B4-BE49-F238E27FC236}">
                <a16:creationId xmlns:a16="http://schemas.microsoft.com/office/drawing/2014/main" id="{77D8AF2A-C932-41B3-957E-9888020CD9C9}"/>
              </a:ext>
            </a:extLst>
          </p:cNvPr>
          <p:cNvSpPr>
            <a:spLocks noGrp="1"/>
          </p:cNvSpPr>
          <p:nvPr>
            <p:ph type="sldNum" sz="quarter" idx="12"/>
          </p:nvPr>
        </p:nvSpPr>
        <p:spPr/>
        <p:txBody>
          <a:bodyPr>
            <a:noAutofit/>
          </a:bodyPr>
          <a:lstStyle/>
          <a:p>
            <a:fld id="{BF860B6F-2FE3-4DE6-9496-980E987E7466}" type="slidenum">
              <a:rPr lang="en-US" smtClean="0"/>
              <a:pPr/>
              <a:t>‹#›</a:t>
            </a:fld>
            <a:endParaRPr lang="en-US" dirty="0"/>
          </a:p>
        </p:txBody>
      </p:sp>
      <p:sp>
        <p:nvSpPr>
          <p:cNvPr id="9" name="Picture Placeholder 8">
            <a:extLst>
              <a:ext uri="{FF2B5EF4-FFF2-40B4-BE49-F238E27FC236}">
                <a16:creationId xmlns:a16="http://schemas.microsoft.com/office/drawing/2014/main" id="{47D0C286-3FF6-4839-AE38-6F404BF05601}"/>
              </a:ext>
            </a:extLst>
          </p:cNvPr>
          <p:cNvSpPr>
            <a:spLocks noGrp="1"/>
          </p:cNvSpPr>
          <p:nvPr>
            <p:ph type="pic" sz="quarter" idx="13" hasCustomPrompt="1"/>
          </p:nvPr>
        </p:nvSpPr>
        <p:spPr>
          <a:xfrm flipH="1">
            <a:off x="1809750" y="466725"/>
            <a:ext cx="7834312" cy="5924550"/>
          </a:xfrm>
          <a:custGeom>
            <a:avLst/>
            <a:gdLst>
              <a:gd name="connsiteX0" fmla="*/ 7834312 w 7834312"/>
              <a:gd name="connsiteY0" fmla="*/ 0 h 5924550"/>
              <a:gd name="connsiteX1" fmla="*/ 0 w 7834312"/>
              <a:gd name="connsiteY1" fmla="*/ 0 h 5924550"/>
              <a:gd name="connsiteX2" fmla="*/ 0 w 7834312"/>
              <a:gd name="connsiteY2" fmla="*/ 1665685 h 5924550"/>
              <a:gd name="connsiteX3" fmla="*/ 1033462 w 7834312"/>
              <a:gd name="connsiteY3" fmla="*/ 1665685 h 5924550"/>
              <a:gd name="connsiteX4" fmla="*/ 1033462 w 7834312"/>
              <a:gd name="connsiteY4" fmla="*/ 3982640 h 5924550"/>
              <a:gd name="connsiteX5" fmla="*/ 0 w 7834312"/>
              <a:gd name="connsiteY5" fmla="*/ 3982640 h 5924550"/>
              <a:gd name="connsiteX6" fmla="*/ 0 w 7834312"/>
              <a:gd name="connsiteY6" fmla="*/ 5924550 h 5924550"/>
              <a:gd name="connsiteX7" fmla="*/ 7834312 w 7834312"/>
              <a:gd name="connsiteY7" fmla="*/ 5924550 h 592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34312" h="5924550">
                <a:moveTo>
                  <a:pt x="7834312" y="0"/>
                </a:moveTo>
                <a:lnTo>
                  <a:pt x="0" y="0"/>
                </a:lnTo>
                <a:lnTo>
                  <a:pt x="0" y="1665685"/>
                </a:lnTo>
                <a:lnTo>
                  <a:pt x="1033462" y="1665685"/>
                </a:lnTo>
                <a:lnTo>
                  <a:pt x="1033462" y="3982640"/>
                </a:lnTo>
                <a:lnTo>
                  <a:pt x="0" y="3982640"/>
                </a:lnTo>
                <a:lnTo>
                  <a:pt x="0" y="5924550"/>
                </a:lnTo>
                <a:lnTo>
                  <a:pt x="7834312" y="5924550"/>
                </a:lnTo>
                <a:close/>
              </a:path>
            </a:pathLst>
          </a:custGeom>
        </p:spPr>
        <p:txBody>
          <a:bodyPr wrap="square">
            <a:noAutofit/>
          </a:bodyPr>
          <a:lstStyle>
            <a:lvl1pPr marL="0" indent="0" algn="ctr">
              <a:buNone/>
              <a:defRPr/>
            </a:lvl1pPr>
          </a:lstStyle>
          <a:p>
            <a:r>
              <a:rPr lang="en-US" dirty="0"/>
              <a:t>Click to add photo</a:t>
            </a:r>
          </a:p>
        </p:txBody>
      </p:sp>
      <p:sp>
        <p:nvSpPr>
          <p:cNvPr id="17" name="Text Placeholder 10">
            <a:extLst>
              <a:ext uri="{FF2B5EF4-FFF2-40B4-BE49-F238E27FC236}">
                <a16:creationId xmlns:a16="http://schemas.microsoft.com/office/drawing/2014/main" id="{88038514-112A-4AE2-BA52-286C38492F8D}"/>
              </a:ext>
            </a:extLst>
          </p:cNvPr>
          <p:cNvSpPr>
            <a:spLocks noGrp="1"/>
          </p:cNvSpPr>
          <p:nvPr>
            <p:ph type="body" sz="quarter" idx="16" hasCustomPrompt="1"/>
          </p:nvPr>
        </p:nvSpPr>
        <p:spPr>
          <a:xfrm>
            <a:off x="9210675" y="2579352"/>
            <a:ext cx="2381250" cy="1423068"/>
          </a:xfrm>
          <a:prstGeom prst="rect">
            <a:avLst/>
          </a:prstGeom>
        </p:spPr>
        <p:txBody>
          <a:bodyPr anchor="t">
            <a:noAutofit/>
          </a:bodyPr>
          <a:lstStyle>
            <a:lvl1pPr marL="0" indent="0" algn="l">
              <a:lnSpc>
                <a:spcPct val="125000"/>
              </a:lnSpc>
              <a:spcBef>
                <a:spcPts val="0"/>
              </a:spcBef>
              <a:buNone/>
              <a:defRPr sz="1600" cap="none" spc="100" baseline="0">
                <a:solidFill>
                  <a:schemeClr val="accent6"/>
                </a:solidFill>
                <a:latin typeface="+mn-lt"/>
              </a:defRPr>
            </a:lvl1pPr>
          </a:lstStyle>
          <a:p>
            <a:pPr lvl="0"/>
            <a:r>
              <a:rPr lang="en-US"/>
              <a:t>Click to add text</a:t>
            </a:r>
          </a:p>
        </p:txBody>
      </p:sp>
      <p:sp>
        <p:nvSpPr>
          <p:cNvPr id="11" name="Title 1">
            <a:extLst>
              <a:ext uri="{FF2B5EF4-FFF2-40B4-BE49-F238E27FC236}">
                <a16:creationId xmlns:a16="http://schemas.microsoft.com/office/drawing/2014/main" id="{9C27393D-ACFC-4AC9-93A3-FE24F0D12E57}"/>
              </a:ext>
            </a:extLst>
          </p:cNvPr>
          <p:cNvSpPr>
            <a:spLocks noGrp="1"/>
          </p:cNvSpPr>
          <p:nvPr>
            <p:ph type="title" hasCustomPrompt="1"/>
          </p:nvPr>
        </p:nvSpPr>
        <p:spPr>
          <a:xfrm rot="16200000">
            <a:off x="-1129259" y="3009387"/>
            <a:ext cx="4138612" cy="562995"/>
          </a:xfrm>
        </p:spPr>
        <p:txBody>
          <a:bodyPr/>
          <a:lstStyle>
            <a:lvl1pPr algn="ctr">
              <a:defRPr/>
            </a:lvl1pPr>
          </a:lstStyle>
          <a:p>
            <a:r>
              <a:rPr lang="en-US" dirty="0"/>
              <a:t>Click to add title</a:t>
            </a:r>
          </a:p>
        </p:txBody>
      </p:sp>
    </p:spTree>
    <p:extLst>
      <p:ext uri="{BB962C8B-B14F-4D97-AF65-F5344CB8AC3E}">
        <p14:creationId xmlns:p14="http://schemas.microsoft.com/office/powerpoint/2010/main" val="10163496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317D1EC0-23FF-4FC8-B22D-E34878EAA4C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AB929A7-258C-4469-AAB4-A67D713F7A80}"/>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A635CDB-2D00-49D5-B26E-0694A25000C7}"/>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4288D7A-F857-418D-92F2-368E841B9F27}"/>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1084F50-7F3C-4A4A-877E-FFD9EC7CD88B}"/>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31E64C1-F4C0-4A94-B319-BB1A0A2450B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63D8374-8052-417F-AB69-B97EAC43D51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7750734-4D51-4019-A003-38A3DE49B434}"/>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1B693D1-DBA2-4D3B-9B37-D9EE8C4112F4}"/>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CD3EA8-E4C0-4AF6-817F-F9F29157A499}"/>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170FB3-B397-4AC9-85FD-65388F26D90A}"/>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E5EC0B9-49C7-4777-AEC5-B5EF8DE40498}"/>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902048B-30F7-4434-87A5-140F9BB4BEB1}"/>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500A6E2-A41C-4751-8A4E-9A0C5718D930}"/>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C259517-7BE7-45F9-81C0-3A6362BF143C}"/>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0652F56-7B71-42B2-AB68-22204A6DF17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059830E-1C3D-4D42-8789-524971CB4657}"/>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53325A7-86D3-4B52-A7E3-ADDF408B4067}"/>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53F46F-EC12-484C-A4E7-791E57687AC1}"/>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64ED9CA-8950-47B8-A9ED-22B45CE15FB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4429F7B-9FD7-438F-8ECA-3FCAD006180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C558100-D455-4B41-890C-BCC898B2D165}"/>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886397-398A-4318-BE16-2CBAC1902F9E}"/>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D32A3A6-CE6E-4ABD-8522-2C8DC88C070E}"/>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9014C09-5B84-4798-8BDE-C80D76E67B8E}"/>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A29EB9E-ED9D-4C69-8A26-9A7A0A83056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A2899F9-1795-416F-8F3D-26EEB684DB6A}"/>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3043474-8625-495C-BD06-3627FD286C55}"/>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432CE47-7631-408E-8DDC-79EE378B707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C8832D-8B8D-4036-B913-2D363143274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CCEFEAF-E87B-4FF2-A947-94CABAA0610D}"/>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43A7CD3-94E1-42A9-BAB7-2AFCD9FCBD10}"/>
              </a:ext>
            </a:extLst>
          </p:cNvPr>
          <p:cNvSpPr>
            <a:spLocks noGrp="1"/>
          </p:cNvSpPr>
          <p:nvPr>
            <p:ph type="ctrTitle"/>
          </p:nvPr>
        </p:nvSpPr>
        <p:spPr>
          <a:xfrm>
            <a:off x="691078" y="722903"/>
            <a:ext cx="10495904" cy="2460770"/>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467609B-8FD3-4FF7-8EBC-6619CA868B33}"/>
              </a:ext>
            </a:extLst>
          </p:cNvPr>
          <p:cNvSpPr>
            <a:spLocks noGrp="1"/>
          </p:cNvSpPr>
          <p:nvPr>
            <p:ph type="subTitle" idx="1"/>
          </p:nvPr>
        </p:nvSpPr>
        <p:spPr>
          <a:xfrm>
            <a:off x="691078" y="3428997"/>
            <a:ext cx="10495904" cy="2306639"/>
          </a:xfr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39" name="Right Triangle 38">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Footer Placeholder 4">
            <a:extLst>
              <a:ext uri="{FF2B5EF4-FFF2-40B4-BE49-F238E27FC236}">
                <a16:creationId xmlns:a16="http://schemas.microsoft.com/office/drawing/2014/main" id="{DEF02E50-D34E-4DD4-8B3B-55D08F25F50A}"/>
              </a:ext>
            </a:extLst>
          </p:cNvPr>
          <p:cNvSpPr>
            <a:spLocks noGrp="1"/>
          </p:cNvSpPr>
          <p:nvPr>
            <p:ph type="ftr" sz="quarter" idx="11"/>
          </p:nvPr>
        </p:nvSpPr>
        <p:spPr>
          <a:xfrm>
            <a:off x="691078" y="236364"/>
            <a:ext cx="4114800" cy="417126"/>
          </a:xfrm>
        </p:spPr>
        <p:txBody>
          <a:bodyPr/>
          <a:lstStyle/>
          <a:p>
            <a:endParaRPr lang="en-US" dirty="0"/>
          </a:p>
        </p:txBody>
      </p:sp>
      <p:sp>
        <p:nvSpPr>
          <p:cNvPr id="6" name="Slide Number Placeholder 5">
            <a:extLst>
              <a:ext uri="{FF2B5EF4-FFF2-40B4-BE49-F238E27FC236}">
                <a16:creationId xmlns:a16="http://schemas.microsoft.com/office/drawing/2014/main" id="{37B53B71-D2FA-4DDC-9C9C-E26F7B591A8E}"/>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664962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7F7218A-692D-4EB0-817E-60AFD432FC84}"/>
              </a:ext>
            </a:extLst>
          </p:cNvPr>
          <p:cNvSpPr>
            <a:spLocks noGrp="1"/>
          </p:cNvSpPr>
          <p:nvPr>
            <p:ph type="sldNum" sz="quarter" idx="12"/>
          </p:nvPr>
        </p:nvSpPr>
        <p:spPr/>
        <p:txBody>
          <a:bodyPr>
            <a:noAutofit/>
          </a:bodyPr>
          <a:lstStyle/>
          <a:p>
            <a:fld id="{BF860B6F-2FE3-4DE6-9496-980E987E7466}" type="slidenum">
              <a:rPr lang="en-US" smtClean="0"/>
              <a:t>‹#›</a:t>
            </a:fld>
            <a:endParaRPr lang="en-US" dirty="0"/>
          </a:p>
        </p:txBody>
      </p:sp>
      <p:sp>
        <p:nvSpPr>
          <p:cNvPr id="9" name="Text Placeholder 10">
            <a:extLst>
              <a:ext uri="{FF2B5EF4-FFF2-40B4-BE49-F238E27FC236}">
                <a16:creationId xmlns:a16="http://schemas.microsoft.com/office/drawing/2014/main" id="{D5A4AB60-E1AB-4239-BFC7-C10A235B18E0}"/>
              </a:ext>
            </a:extLst>
          </p:cNvPr>
          <p:cNvSpPr>
            <a:spLocks noGrp="1"/>
          </p:cNvSpPr>
          <p:nvPr>
            <p:ph type="body" sz="quarter" idx="13" hasCustomPrompt="1"/>
          </p:nvPr>
        </p:nvSpPr>
        <p:spPr>
          <a:xfrm>
            <a:off x="838200" y="2700899"/>
            <a:ext cx="3281555" cy="1472693"/>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0" name="Text Placeholder 10">
            <a:extLst>
              <a:ext uri="{FF2B5EF4-FFF2-40B4-BE49-F238E27FC236}">
                <a16:creationId xmlns:a16="http://schemas.microsoft.com/office/drawing/2014/main" id="{53300DCB-9114-4ADF-8664-EFDD2C7A6E6A}"/>
              </a:ext>
            </a:extLst>
          </p:cNvPr>
          <p:cNvSpPr>
            <a:spLocks noGrp="1"/>
          </p:cNvSpPr>
          <p:nvPr>
            <p:ph type="body" sz="quarter" idx="17" hasCustomPrompt="1"/>
          </p:nvPr>
        </p:nvSpPr>
        <p:spPr>
          <a:xfrm>
            <a:off x="838200" y="2321396"/>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1" name="Text Placeholder 10">
            <a:extLst>
              <a:ext uri="{FF2B5EF4-FFF2-40B4-BE49-F238E27FC236}">
                <a16:creationId xmlns:a16="http://schemas.microsoft.com/office/drawing/2014/main" id="{6B69E913-93AE-4878-BA45-C2A83F5ACE30}"/>
              </a:ext>
            </a:extLst>
          </p:cNvPr>
          <p:cNvSpPr>
            <a:spLocks noGrp="1"/>
          </p:cNvSpPr>
          <p:nvPr>
            <p:ph type="body" sz="quarter" idx="22" hasCustomPrompt="1"/>
          </p:nvPr>
        </p:nvSpPr>
        <p:spPr>
          <a:xfrm>
            <a:off x="838200" y="4683183"/>
            <a:ext cx="3281555" cy="1067648"/>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2" name="Text Placeholder 10">
            <a:extLst>
              <a:ext uri="{FF2B5EF4-FFF2-40B4-BE49-F238E27FC236}">
                <a16:creationId xmlns:a16="http://schemas.microsoft.com/office/drawing/2014/main" id="{EF306DC8-5642-4A13-B67A-9BF5A74DB8BB}"/>
              </a:ext>
            </a:extLst>
          </p:cNvPr>
          <p:cNvSpPr>
            <a:spLocks noGrp="1"/>
          </p:cNvSpPr>
          <p:nvPr>
            <p:ph type="body" sz="quarter" idx="23" hasCustomPrompt="1"/>
          </p:nvPr>
        </p:nvSpPr>
        <p:spPr>
          <a:xfrm>
            <a:off x="838200" y="4303679"/>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3" name="Text Placeholder 10">
            <a:extLst>
              <a:ext uri="{FF2B5EF4-FFF2-40B4-BE49-F238E27FC236}">
                <a16:creationId xmlns:a16="http://schemas.microsoft.com/office/drawing/2014/main" id="{CC0CA179-9852-4BA8-8E7D-8C5F43775EA9}"/>
              </a:ext>
            </a:extLst>
          </p:cNvPr>
          <p:cNvSpPr>
            <a:spLocks noGrp="1"/>
          </p:cNvSpPr>
          <p:nvPr>
            <p:ph type="body" sz="quarter" idx="24" hasCustomPrompt="1"/>
          </p:nvPr>
        </p:nvSpPr>
        <p:spPr>
          <a:xfrm>
            <a:off x="4465159" y="2715236"/>
            <a:ext cx="3281555" cy="1472693"/>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4" name="Text Placeholder 10">
            <a:extLst>
              <a:ext uri="{FF2B5EF4-FFF2-40B4-BE49-F238E27FC236}">
                <a16:creationId xmlns:a16="http://schemas.microsoft.com/office/drawing/2014/main" id="{651735A5-9931-4467-9BBD-D622219F38F6}"/>
              </a:ext>
            </a:extLst>
          </p:cNvPr>
          <p:cNvSpPr>
            <a:spLocks noGrp="1"/>
          </p:cNvSpPr>
          <p:nvPr>
            <p:ph type="body" sz="quarter" idx="25" hasCustomPrompt="1"/>
          </p:nvPr>
        </p:nvSpPr>
        <p:spPr>
          <a:xfrm>
            <a:off x="4465159" y="2335733"/>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5" name="Text Placeholder 10">
            <a:extLst>
              <a:ext uri="{FF2B5EF4-FFF2-40B4-BE49-F238E27FC236}">
                <a16:creationId xmlns:a16="http://schemas.microsoft.com/office/drawing/2014/main" id="{75467CBB-A84A-4371-9C2F-3BD7181223E8}"/>
              </a:ext>
            </a:extLst>
          </p:cNvPr>
          <p:cNvSpPr>
            <a:spLocks noGrp="1"/>
          </p:cNvSpPr>
          <p:nvPr>
            <p:ph type="body" sz="quarter" idx="26" hasCustomPrompt="1"/>
          </p:nvPr>
        </p:nvSpPr>
        <p:spPr>
          <a:xfrm>
            <a:off x="4465159" y="4697520"/>
            <a:ext cx="3281555" cy="1067648"/>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6" name="Text Placeholder 10">
            <a:extLst>
              <a:ext uri="{FF2B5EF4-FFF2-40B4-BE49-F238E27FC236}">
                <a16:creationId xmlns:a16="http://schemas.microsoft.com/office/drawing/2014/main" id="{5E96B9F0-428C-454F-A050-D0D8E8714281}"/>
              </a:ext>
            </a:extLst>
          </p:cNvPr>
          <p:cNvSpPr>
            <a:spLocks noGrp="1"/>
          </p:cNvSpPr>
          <p:nvPr>
            <p:ph type="body" sz="quarter" idx="27" hasCustomPrompt="1"/>
          </p:nvPr>
        </p:nvSpPr>
        <p:spPr>
          <a:xfrm>
            <a:off x="4465159" y="4318016"/>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7" name="Text Placeholder 10">
            <a:extLst>
              <a:ext uri="{FF2B5EF4-FFF2-40B4-BE49-F238E27FC236}">
                <a16:creationId xmlns:a16="http://schemas.microsoft.com/office/drawing/2014/main" id="{DBEB11F1-0872-4500-8CBB-63D9F6BBAF00}"/>
              </a:ext>
            </a:extLst>
          </p:cNvPr>
          <p:cNvSpPr>
            <a:spLocks noGrp="1"/>
          </p:cNvSpPr>
          <p:nvPr>
            <p:ph type="body" sz="quarter" idx="28" hasCustomPrompt="1"/>
          </p:nvPr>
        </p:nvSpPr>
        <p:spPr>
          <a:xfrm>
            <a:off x="8089832" y="2715236"/>
            <a:ext cx="3281555" cy="1472693"/>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1D1E8BAA-941F-4D25-92A6-7E9A2C3664CD}"/>
              </a:ext>
            </a:extLst>
          </p:cNvPr>
          <p:cNvSpPr>
            <a:spLocks noGrp="1"/>
          </p:cNvSpPr>
          <p:nvPr>
            <p:ph type="body" sz="quarter" idx="29" hasCustomPrompt="1"/>
          </p:nvPr>
        </p:nvSpPr>
        <p:spPr>
          <a:xfrm>
            <a:off x="8089832" y="2335733"/>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9" name="Rectangle 18">
            <a:extLst>
              <a:ext uri="{FF2B5EF4-FFF2-40B4-BE49-F238E27FC236}">
                <a16:creationId xmlns:a16="http://schemas.microsoft.com/office/drawing/2014/main" id="{9A7E5E59-1A85-4D6C-9DFC-E288DD5ABE98}"/>
              </a:ext>
            </a:extLst>
          </p:cNvPr>
          <p:cNvSpPr/>
          <p:nvPr userDrawn="1"/>
        </p:nvSpPr>
        <p:spPr>
          <a:xfrm rot="5400000">
            <a:off x="9766385" y="-1006534"/>
            <a:ext cx="972645" cy="39242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67B2D7D-08A6-4C69-B43C-2288E5BBDAEA}"/>
              </a:ext>
            </a:extLst>
          </p:cNvPr>
          <p:cNvSpPr>
            <a:spLocks noGrp="1"/>
          </p:cNvSpPr>
          <p:nvPr>
            <p:ph type="title" hasCustomPrompt="1"/>
          </p:nvPr>
        </p:nvSpPr>
        <p:spPr>
          <a:xfrm>
            <a:off x="2891574" y="658420"/>
            <a:ext cx="6408851" cy="665965"/>
          </a:xfrm>
        </p:spPr>
        <p:txBody>
          <a:bodyPr/>
          <a:lstStyle>
            <a:lvl1pPr algn="r">
              <a:defRPr/>
            </a:lvl1pPr>
          </a:lstStyle>
          <a:p>
            <a:r>
              <a:rPr lang="en-US" dirty="0"/>
              <a:t>Click to add title</a:t>
            </a:r>
          </a:p>
        </p:txBody>
      </p:sp>
    </p:spTree>
    <p:extLst>
      <p:ext uri="{BB962C8B-B14F-4D97-AF65-F5344CB8AC3E}">
        <p14:creationId xmlns:p14="http://schemas.microsoft.com/office/powerpoint/2010/main" val="2569177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DCFDE121-67A1-407B-A6E2-D5B255A4F712}"/>
              </a:ext>
            </a:extLst>
          </p:cNvPr>
          <p:cNvSpPr/>
          <p:nvPr userDrawn="1"/>
        </p:nvSpPr>
        <p:spPr>
          <a:xfrm>
            <a:off x="1282168" y="0"/>
            <a:ext cx="1855263" cy="445995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F45C2B05-C32D-4F66-8BDA-0F4824844CE9}"/>
              </a:ext>
            </a:extLst>
          </p:cNvPr>
          <p:cNvSpPr>
            <a:spLocks noGrp="1"/>
          </p:cNvSpPr>
          <p:nvPr>
            <p:ph type="title" hasCustomPrompt="1"/>
          </p:nvPr>
        </p:nvSpPr>
        <p:spPr>
          <a:xfrm rot="16200000">
            <a:off x="575672" y="4121035"/>
            <a:ext cx="3337712" cy="639195"/>
          </a:xfrm>
        </p:spPr>
        <p:txBody>
          <a:bodyPr/>
          <a:lstStyle>
            <a:lvl1pPr algn="r">
              <a:defRPr/>
            </a:lvl1pPr>
          </a:lstStyle>
          <a:p>
            <a:r>
              <a:rPr lang="en-US" dirty="0"/>
              <a:t>Click to add title</a:t>
            </a:r>
          </a:p>
        </p:txBody>
      </p:sp>
      <p:sp>
        <p:nvSpPr>
          <p:cNvPr id="4" name="Picture Placeholder 3">
            <a:extLst>
              <a:ext uri="{FF2B5EF4-FFF2-40B4-BE49-F238E27FC236}">
                <a16:creationId xmlns:a16="http://schemas.microsoft.com/office/drawing/2014/main" id="{67AE0851-B0C9-475B-8AD9-7C6A141FDDE0}"/>
              </a:ext>
            </a:extLst>
          </p:cNvPr>
          <p:cNvSpPr>
            <a:spLocks noGrp="1"/>
          </p:cNvSpPr>
          <p:nvPr>
            <p:ph type="pic" sz="quarter" idx="21"/>
          </p:nvPr>
        </p:nvSpPr>
        <p:spPr>
          <a:xfrm>
            <a:off x="4414645" y="758825"/>
            <a:ext cx="599148" cy="600075"/>
          </a:xfrm>
        </p:spPr>
        <p:txBody>
          <a:bodyPr anchor="ctr"/>
          <a:lstStyle>
            <a:lvl1pPr marL="0" indent="0" algn="ctr">
              <a:buNone/>
              <a:defRPr sz="1000"/>
            </a:lvl1pPr>
          </a:lstStyle>
          <a:p>
            <a:r>
              <a:rPr lang="en-US"/>
              <a:t>Click icon to add picture</a:t>
            </a:r>
            <a:endParaRPr lang="en-US" dirty="0"/>
          </a:p>
        </p:txBody>
      </p:sp>
      <p:sp>
        <p:nvSpPr>
          <p:cNvPr id="12" name="Text Placeholder 10">
            <a:extLst>
              <a:ext uri="{FF2B5EF4-FFF2-40B4-BE49-F238E27FC236}">
                <a16:creationId xmlns:a16="http://schemas.microsoft.com/office/drawing/2014/main" id="{32254E01-FD47-43F3-A74C-720A0EA4C249}"/>
              </a:ext>
            </a:extLst>
          </p:cNvPr>
          <p:cNvSpPr>
            <a:spLocks noGrp="1"/>
          </p:cNvSpPr>
          <p:nvPr>
            <p:ph type="body" sz="quarter" idx="17" hasCustomPrompt="1"/>
          </p:nvPr>
        </p:nvSpPr>
        <p:spPr>
          <a:xfrm>
            <a:off x="4414645" y="1388209"/>
            <a:ext cx="3281555"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8" name="Text Placeholder 10">
            <a:extLst>
              <a:ext uri="{FF2B5EF4-FFF2-40B4-BE49-F238E27FC236}">
                <a16:creationId xmlns:a16="http://schemas.microsoft.com/office/drawing/2014/main" id="{9B911B77-02F4-42D2-8639-A3F7EAFB71EC}"/>
              </a:ext>
            </a:extLst>
          </p:cNvPr>
          <p:cNvSpPr>
            <a:spLocks noGrp="1"/>
          </p:cNvSpPr>
          <p:nvPr>
            <p:ph type="body" sz="quarter" idx="13" hasCustomPrompt="1"/>
          </p:nvPr>
        </p:nvSpPr>
        <p:spPr>
          <a:xfrm>
            <a:off x="4414645" y="1767713"/>
            <a:ext cx="3281555" cy="1125740"/>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2" name="Picture Placeholder 3">
            <a:extLst>
              <a:ext uri="{FF2B5EF4-FFF2-40B4-BE49-F238E27FC236}">
                <a16:creationId xmlns:a16="http://schemas.microsoft.com/office/drawing/2014/main" id="{0FBF118A-5599-4A55-9939-8075D74851A3}"/>
              </a:ext>
            </a:extLst>
          </p:cNvPr>
          <p:cNvSpPr>
            <a:spLocks noGrp="1"/>
          </p:cNvSpPr>
          <p:nvPr>
            <p:ph type="pic" sz="quarter" idx="22"/>
          </p:nvPr>
        </p:nvSpPr>
        <p:spPr>
          <a:xfrm>
            <a:off x="4414645" y="3251858"/>
            <a:ext cx="599148" cy="600075"/>
          </a:xfrm>
        </p:spPr>
        <p:txBody>
          <a:bodyPr anchor="ctr"/>
          <a:lstStyle>
            <a:lvl1pPr marL="0" indent="0" algn="ctr">
              <a:buNone/>
              <a:defRPr sz="1000"/>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066BB17E-99F0-43A3-99AA-F928695311F6}"/>
              </a:ext>
            </a:extLst>
          </p:cNvPr>
          <p:cNvSpPr>
            <a:spLocks noGrp="1"/>
          </p:cNvSpPr>
          <p:nvPr>
            <p:ph type="body" sz="quarter" idx="19" hasCustomPrompt="1"/>
          </p:nvPr>
        </p:nvSpPr>
        <p:spPr>
          <a:xfrm>
            <a:off x="4414645" y="3866925"/>
            <a:ext cx="3281555" cy="428891"/>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0" name="Text Placeholder 10">
            <a:extLst>
              <a:ext uri="{FF2B5EF4-FFF2-40B4-BE49-F238E27FC236}">
                <a16:creationId xmlns:a16="http://schemas.microsoft.com/office/drawing/2014/main" id="{934F74CA-3E2F-4F3A-BE25-F8D9572179A2}"/>
              </a:ext>
            </a:extLst>
          </p:cNvPr>
          <p:cNvSpPr>
            <a:spLocks noGrp="1"/>
          </p:cNvSpPr>
          <p:nvPr>
            <p:ph type="body" sz="quarter" idx="15" hasCustomPrompt="1"/>
          </p:nvPr>
        </p:nvSpPr>
        <p:spPr>
          <a:xfrm>
            <a:off x="4414645" y="4248925"/>
            <a:ext cx="3281555" cy="1429216"/>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7" name="Picture Placeholder 3">
            <a:extLst>
              <a:ext uri="{FF2B5EF4-FFF2-40B4-BE49-F238E27FC236}">
                <a16:creationId xmlns:a16="http://schemas.microsoft.com/office/drawing/2014/main" id="{B5A383D6-9A09-46E4-8DD5-684C3B04E152}"/>
              </a:ext>
            </a:extLst>
          </p:cNvPr>
          <p:cNvSpPr>
            <a:spLocks noGrp="1"/>
          </p:cNvSpPr>
          <p:nvPr>
            <p:ph type="pic" sz="quarter" idx="24"/>
          </p:nvPr>
        </p:nvSpPr>
        <p:spPr>
          <a:xfrm>
            <a:off x="8077157" y="773142"/>
            <a:ext cx="599148" cy="600075"/>
          </a:xfrm>
        </p:spPr>
        <p:txBody>
          <a:bodyPr anchor="ctr"/>
          <a:lstStyle>
            <a:lvl1pPr marL="0" indent="0" algn="ctr">
              <a:buNone/>
              <a:defRPr sz="1000"/>
            </a:lvl1pPr>
          </a:lstStyle>
          <a:p>
            <a:r>
              <a:rPr lang="en-US"/>
              <a:t>Click icon to add picture</a:t>
            </a:r>
            <a:endParaRPr lang="en-US" dirty="0"/>
          </a:p>
        </p:txBody>
      </p:sp>
      <p:sp>
        <p:nvSpPr>
          <p:cNvPr id="13" name="Text Placeholder 10">
            <a:extLst>
              <a:ext uri="{FF2B5EF4-FFF2-40B4-BE49-F238E27FC236}">
                <a16:creationId xmlns:a16="http://schemas.microsoft.com/office/drawing/2014/main" id="{76D712C8-D0F1-407A-AAC4-D86C1FDDCDCF}"/>
              </a:ext>
            </a:extLst>
          </p:cNvPr>
          <p:cNvSpPr>
            <a:spLocks noGrp="1"/>
          </p:cNvSpPr>
          <p:nvPr>
            <p:ph type="body" sz="quarter" idx="18" hasCustomPrompt="1"/>
          </p:nvPr>
        </p:nvSpPr>
        <p:spPr>
          <a:xfrm>
            <a:off x="8072244" y="1388209"/>
            <a:ext cx="3281556" cy="426393"/>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9" name="Text Placeholder 10">
            <a:extLst>
              <a:ext uri="{FF2B5EF4-FFF2-40B4-BE49-F238E27FC236}">
                <a16:creationId xmlns:a16="http://schemas.microsoft.com/office/drawing/2014/main" id="{41C731A4-58E7-4726-BFC7-23260BCD624E}"/>
              </a:ext>
            </a:extLst>
          </p:cNvPr>
          <p:cNvSpPr>
            <a:spLocks noGrp="1"/>
          </p:cNvSpPr>
          <p:nvPr>
            <p:ph type="body" sz="quarter" idx="14" hasCustomPrompt="1"/>
          </p:nvPr>
        </p:nvSpPr>
        <p:spPr>
          <a:xfrm>
            <a:off x="8072244" y="1767713"/>
            <a:ext cx="3281556" cy="1125740"/>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6" name="Picture Placeholder 3">
            <a:extLst>
              <a:ext uri="{FF2B5EF4-FFF2-40B4-BE49-F238E27FC236}">
                <a16:creationId xmlns:a16="http://schemas.microsoft.com/office/drawing/2014/main" id="{533CF28F-2EF0-4DE6-AD35-043AAA87EEC1}"/>
              </a:ext>
            </a:extLst>
          </p:cNvPr>
          <p:cNvSpPr>
            <a:spLocks noGrp="1"/>
          </p:cNvSpPr>
          <p:nvPr>
            <p:ph type="pic" sz="quarter" idx="23"/>
          </p:nvPr>
        </p:nvSpPr>
        <p:spPr>
          <a:xfrm>
            <a:off x="8072244" y="3237794"/>
            <a:ext cx="599148" cy="600075"/>
          </a:xfrm>
        </p:spPr>
        <p:txBody>
          <a:bodyPr anchor="ctr"/>
          <a:lstStyle>
            <a:lvl1pPr marL="0" indent="0" algn="ctr">
              <a:buNone/>
              <a:defRPr sz="1000"/>
            </a:lvl1pPr>
          </a:lstStyle>
          <a:p>
            <a:r>
              <a:rPr lang="en-US"/>
              <a:t>Click icon to add picture</a:t>
            </a:r>
            <a:endParaRPr lang="en-US" dirty="0"/>
          </a:p>
        </p:txBody>
      </p:sp>
      <p:sp>
        <p:nvSpPr>
          <p:cNvPr id="15" name="Text Placeholder 10">
            <a:extLst>
              <a:ext uri="{FF2B5EF4-FFF2-40B4-BE49-F238E27FC236}">
                <a16:creationId xmlns:a16="http://schemas.microsoft.com/office/drawing/2014/main" id="{098ABB59-CA95-470C-A29D-627B16E69E8E}"/>
              </a:ext>
            </a:extLst>
          </p:cNvPr>
          <p:cNvSpPr>
            <a:spLocks noGrp="1"/>
          </p:cNvSpPr>
          <p:nvPr>
            <p:ph type="body" sz="quarter" idx="20" hasCustomPrompt="1"/>
          </p:nvPr>
        </p:nvSpPr>
        <p:spPr>
          <a:xfrm>
            <a:off x="8072244" y="3866925"/>
            <a:ext cx="3281556" cy="428891"/>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1" name="Text Placeholder 10">
            <a:extLst>
              <a:ext uri="{FF2B5EF4-FFF2-40B4-BE49-F238E27FC236}">
                <a16:creationId xmlns:a16="http://schemas.microsoft.com/office/drawing/2014/main" id="{FB571488-55CE-40DF-84B6-A5166E2BEF92}"/>
              </a:ext>
            </a:extLst>
          </p:cNvPr>
          <p:cNvSpPr>
            <a:spLocks noGrp="1"/>
          </p:cNvSpPr>
          <p:nvPr>
            <p:ph type="body" sz="quarter" idx="16" hasCustomPrompt="1"/>
          </p:nvPr>
        </p:nvSpPr>
        <p:spPr>
          <a:xfrm>
            <a:off x="8072244" y="4248925"/>
            <a:ext cx="3281556" cy="1429216"/>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7" name="Slide Number Placeholder 6">
            <a:extLst>
              <a:ext uri="{FF2B5EF4-FFF2-40B4-BE49-F238E27FC236}">
                <a16:creationId xmlns:a16="http://schemas.microsoft.com/office/drawing/2014/main" id="{9FEF9931-2A77-46BF-822E-D503CEAF6E2C}"/>
              </a:ext>
            </a:extLst>
          </p:cNvPr>
          <p:cNvSpPr>
            <a:spLocks noGrp="1"/>
          </p:cNvSpPr>
          <p:nvPr>
            <p:ph type="sldNum" sz="quarter" idx="12"/>
          </p:nvPr>
        </p:nvSpPr>
        <p:spPr/>
        <p:txBody>
          <a:bodyPr>
            <a:noAutofit/>
          </a:bodyPr>
          <a:lstStyle/>
          <a:p>
            <a:fld id="{BF860B6F-2FE3-4DE6-9496-980E987E7466}" type="slidenum">
              <a:rPr lang="en-US" smtClean="0"/>
              <a:t>‹#›</a:t>
            </a:fld>
            <a:endParaRPr lang="en-US" dirty="0"/>
          </a:p>
        </p:txBody>
      </p:sp>
    </p:spTree>
    <p:extLst>
      <p:ext uri="{BB962C8B-B14F-4D97-AF65-F5344CB8AC3E}">
        <p14:creationId xmlns:p14="http://schemas.microsoft.com/office/powerpoint/2010/main" val="641616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693F3E0E-712E-4821-A89E-6727BD3825A0}"/>
              </a:ext>
            </a:extLst>
          </p:cNvPr>
          <p:cNvSpPr>
            <a:spLocks noGrp="1"/>
          </p:cNvSpPr>
          <p:nvPr>
            <p:ph type="pic" sz="quarter" idx="16" hasCustomPrompt="1"/>
          </p:nvPr>
        </p:nvSpPr>
        <p:spPr>
          <a:xfrm>
            <a:off x="0" y="466725"/>
            <a:ext cx="4858139" cy="5924550"/>
          </a:xfrm>
        </p:spPr>
        <p:txBody>
          <a:bodyPr>
            <a:noAutofit/>
          </a:bodyPr>
          <a:lstStyle>
            <a:lvl1pPr marL="0" indent="0" algn="ctr">
              <a:buNone/>
              <a:defRPr/>
            </a:lvl1pPr>
          </a:lstStyle>
          <a:p>
            <a:r>
              <a:rPr lang="en-US" dirty="0"/>
              <a:t>Click to add photo</a:t>
            </a:r>
          </a:p>
        </p:txBody>
      </p:sp>
      <p:sp>
        <p:nvSpPr>
          <p:cNvPr id="9" name="Slide Number Placeholder 8">
            <a:extLst>
              <a:ext uri="{FF2B5EF4-FFF2-40B4-BE49-F238E27FC236}">
                <a16:creationId xmlns:a16="http://schemas.microsoft.com/office/drawing/2014/main" id="{7364D7C8-0561-4530-BCD5-AB0BB1977A4F}"/>
              </a:ext>
            </a:extLst>
          </p:cNvPr>
          <p:cNvSpPr>
            <a:spLocks noGrp="1"/>
          </p:cNvSpPr>
          <p:nvPr>
            <p:ph type="sldNum" sz="quarter" idx="12"/>
          </p:nvPr>
        </p:nvSpPr>
        <p:spPr/>
        <p:txBody>
          <a:bodyPr>
            <a:noAutofit/>
          </a:bodyPr>
          <a:lstStyle>
            <a:lvl1pPr>
              <a:defRPr>
                <a:solidFill>
                  <a:schemeClr val="bg2">
                    <a:lumMod val="50000"/>
                  </a:schemeClr>
                </a:solidFill>
              </a:defRPr>
            </a:lvl1pPr>
          </a:lstStyle>
          <a:p>
            <a:fld id="{BF860B6F-2FE3-4DE6-9496-980E987E7466}" type="slidenum">
              <a:rPr lang="en-US" smtClean="0"/>
              <a:pPr/>
              <a:t>‹#›</a:t>
            </a:fld>
            <a:endParaRPr lang="en-US" dirty="0"/>
          </a:p>
        </p:txBody>
      </p:sp>
      <p:sp>
        <p:nvSpPr>
          <p:cNvPr id="10" name="Text Placeholder 10">
            <a:extLst>
              <a:ext uri="{FF2B5EF4-FFF2-40B4-BE49-F238E27FC236}">
                <a16:creationId xmlns:a16="http://schemas.microsoft.com/office/drawing/2014/main" id="{B50F7E33-83E1-4951-9CEC-14866D6A3C44}"/>
              </a:ext>
            </a:extLst>
          </p:cNvPr>
          <p:cNvSpPr>
            <a:spLocks noGrp="1"/>
          </p:cNvSpPr>
          <p:nvPr>
            <p:ph type="body" sz="quarter" idx="13" hasCustomPrompt="1"/>
          </p:nvPr>
        </p:nvSpPr>
        <p:spPr>
          <a:xfrm>
            <a:off x="5598135" y="2759613"/>
            <a:ext cx="2824355" cy="1117566"/>
          </a:xfrm>
          <a:prstGeom prst="rect">
            <a:avLst/>
          </a:prstGeom>
        </p:spPr>
        <p:txBody>
          <a:bodyPr anchor="t">
            <a:noAutofit/>
          </a:bodyPr>
          <a:lstStyle>
            <a:lvl1pPr marL="0" indent="0" algn="l">
              <a:lnSpc>
                <a:spcPct val="125000"/>
              </a:lnSpc>
              <a:spcBef>
                <a:spcPts val="1000"/>
              </a:spcBef>
              <a:buNone/>
              <a:defRPr sz="1400" cap="none" spc="100" baseline="0">
                <a:solidFill>
                  <a:schemeClr val="tx1"/>
                </a:solidFill>
                <a:latin typeface="+mn-lt"/>
              </a:defRPr>
            </a:lvl1pPr>
          </a:lstStyle>
          <a:p>
            <a:pPr lvl="0"/>
            <a:r>
              <a:rPr lang="en-US"/>
              <a:t>Click to add text</a:t>
            </a:r>
          </a:p>
        </p:txBody>
      </p:sp>
      <p:sp>
        <p:nvSpPr>
          <p:cNvPr id="11" name="Text Placeholder 10">
            <a:extLst>
              <a:ext uri="{FF2B5EF4-FFF2-40B4-BE49-F238E27FC236}">
                <a16:creationId xmlns:a16="http://schemas.microsoft.com/office/drawing/2014/main" id="{4F01B4AA-8A2C-488B-A306-BC09BA1C66A5}"/>
              </a:ext>
            </a:extLst>
          </p:cNvPr>
          <p:cNvSpPr>
            <a:spLocks noGrp="1"/>
          </p:cNvSpPr>
          <p:nvPr>
            <p:ph type="body" sz="quarter" idx="17" hasCustomPrompt="1"/>
          </p:nvPr>
        </p:nvSpPr>
        <p:spPr>
          <a:xfrm>
            <a:off x="5598135" y="2176946"/>
            <a:ext cx="2824355"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2" name="Text Placeholder 10">
            <a:extLst>
              <a:ext uri="{FF2B5EF4-FFF2-40B4-BE49-F238E27FC236}">
                <a16:creationId xmlns:a16="http://schemas.microsoft.com/office/drawing/2014/main" id="{C79840D9-3F3D-4DFB-9592-867BB8CA12E3}"/>
              </a:ext>
            </a:extLst>
          </p:cNvPr>
          <p:cNvSpPr>
            <a:spLocks noGrp="1"/>
          </p:cNvSpPr>
          <p:nvPr>
            <p:ph type="body" sz="quarter" idx="18" hasCustomPrompt="1"/>
          </p:nvPr>
        </p:nvSpPr>
        <p:spPr>
          <a:xfrm>
            <a:off x="8845966" y="2759613"/>
            <a:ext cx="2595758" cy="1117566"/>
          </a:xfrm>
          <a:prstGeom prst="rect">
            <a:avLst/>
          </a:prstGeom>
        </p:spPr>
        <p:txBody>
          <a:bodyPr anchor="t">
            <a:noAutofit/>
          </a:bodyPr>
          <a:lstStyle>
            <a:lvl1pPr marL="0" indent="0" algn="l">
              <a:lnSpc>
                <a:spcPct val="125000"/>
              </a:lnSpc>
              <a:spcBef>
                <a:spcPts val="1000"/>
              </a:spcBef>
              <a:buNone/>
              <a:defRPr sz="1400" cap="none" spc="100" baseline="0">
                <a:solidFill>
                  <a:schemeClr val="tx1"/>
                </a:solidFill>
                <a:latin typeface="+mn-lt"/>
              </a:defRPr>
            </a:lvl1pPr>
          </a:lstStyle>
          <a:p>
            <a:pPr lvl="0"/>
            <a:r>
              <a:rPr lang="en-US"/>
              <a:t>Click to add text</a:t>
            </a:r>
          </a:p>
        </p:txBody>
      </p:sp>
      <p:sp>
        <p:nvSpPr>
          <p:cNvPr id="13" name="Text Placeholder 10">
            <a:extLst>
              <a:ext uri="{FF2B5EF4-FFF2-40B4-BE49-F238E27FC236}">
                <a16:creationId xmlns:a16="http://schemas.microsoft.com/office/drawing/2014/main" id="{32DFBC7C-0887-40D8-93DA-CBE9F58B1CBD}"/>
              </a:ext>
            </a:extLst>
          </p:cNvPr>
          <p:cNvSpPr>
            <a:spLocks noGrp="1"/>
          </p:cNvSpPr>
          <p:nvPr>
            <p:ph type="body" sz="quarter" idx="19" hasCustomPrompt="1"/>
          </p:nvPr>
        </p:nvSpPr>
        <p:spPr>
          <a:xfrm>
            <a:off x="8845966" y="2176946"/>
            <a:ext cx="2595758"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4" name="Text Placeholder 10">
            <a:extLst>
              <a:ext uri="{FF2B5EF4-FFF2-40B4-BE49-F238E27FC236}">
                <a16:creationId xmlns:a16="http://schemas.microsoft.com/office/drawing/2014/main" id="{C3C60B52-4450-4317-A5DF-A3E617C12A21}"/>
              </a:ext>
            </a:extLst>
          </p:cNvPr>
          <p:cNvSpPr>
            <a:spLocks noGrp="1"/>
          </p:cNvSpPr>
          <p:nvPr>
            <p:ph type="body" sz="quarter" idx="20" hasCustomPrompt="1"/>
          </p:nvPr>
        </p:nvSpPr>
        <p:spPr>
          <a:xfrm>
            <a:off x="5598135" y="4712146"/>
            <a:ext cx="2824355" cy="1117566"/>
          </a:xfrm>
          <a:prstGeom prst="rect">
            <a:avLst/>
          </a:prstGeom>
        </p:spPr>
        <p:txBody>
          <a:bodyPr anchor="t">
            <a:noAutofit/>
          </a:bodyPr>
          <a:lstStyle>
            <a:lvl1pPr marL="0" indent="0" algn="l">
              <a:lnSpc>
                <a:spcPct val="125000"/>
              </a:lnSpc>
              <a:spcBef>
                <a:spcPts val="1000"/>
              </a:spcBef>
              <a:buNone/>
              <a:defRPr sz="1400" cap="none" spc="100" baseline="0">
                <a:solidFill>
                  <a:schemeClr val="tx1"/>
                </a:solidFill>
                <a:latin typeface="+mn-lt"/>
              </a:defRPr>
            </a:lvl1pPr>
          </a:lstStyle>
          <a:p>
            <a:pPr lvl="0"/>
            <a:r>
              <a:rPr lang="en-US"/>
              <a:t>Click to add text</a:t>
            </a:r>
          </a:p>
        </p:txBody>
      </p:sp>
      <p:sp>
        <p:nvSpPr>
          <p:cNvPr id="15" name="Text Placeholder 10">
            <a:extLst>
              <a:ext uri="{FF2B5EF4-FFF2-40B4-BE49-F238E27FC236}">
                <a16:creationId xmlns:a16="http://schemas.microsoft.com/office/drawing/2014/main" id="{75F1DE6B-CBDA-40EB-A055-4FDC09ACC656}"/>
              </a:ext>
            </a:extLst>
          </p:cNvPr>
          <p:cNvSpPr>
            <a:spLocks noGrp="1"/>
          </p:cNvSpPr>
          <p:nvPr>
            <p:ph type="body" sz="quarter" idx="21" hasCustomPrompt="1"/>
          </p:nvPr>
        </p:nvSpPr>
        <p:spPr>
          <a:xfrm>
            <a:off x="5598135" y="4129479"/>
            <a:ext cx="2824355"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16" name="Text Placeholder 10">
            <a:extLst>
              <a:ext uri="{FF2B5EF4-FFF2-40B4-BE49-F238E27FC236}">
                <a16:creationId xmlns:a16="http://schemas.microsoft.com/office/drawing/2014/main" id="{A9593E99-8D88-45AD-83AF-7F7F9AB6930E}"/>
              </a:ext>
            </a:extLst>
          </p:cNvPr>
          <p:cNvSpPr>
            <a:spLocks noGrp="1"/>
          </p:cNvSpPr>
          <p:nvPr>
            <p:ph type="body" sz="quarter" idx="22" hasCustomPrompt="1"/>
          </p:nvPr>
        </p:nvSpPr>
        <p:spPr>
          <a:xfrm>
            <a:off x="8845966" y="4712146"/>
            <a:ext cx="2595758" cy="1117566"/>
          </a:xfrm>
          <a:prstGeom prst="rect">
            <a:avLst/>
          </a:prstGeom>
        </p:spPr>
        <p:txBody>
          <a:bodyPr anchor="t">
            <a:noAutofit/>
          </a:bodyPr>
          <a:lstStyle>
            <a:lvl1pPr marL="0" indent="0" algn="l">
              <a:lnSpc>
                <a:spcPct val="125000"/>
              </a:lnSpc>
              <a:spcBef>
                <a:spcPts val="1000"/>
              </a:spcBef>
              <a:buNone/>
              <a:defRPr sz="1400" cap="none" spc="100" baseline="0">
                <a:solidFill>
                  <a:schemeClr val="tx1"/>
                </a:solidFill>
                <a:latin typeface="+mn-lt"/>
              </a:defRPr>
            </a:lvl1pPr>
          </a:lstStyle>
          <a:p>
            <a:pPr lvl="0"/>
            <a:r>
              <a:rPr lang="en-US"/>
              <a:t>Click to add text</a:t>
            </a:r>
          </a:p>
        </p:txBody>
      </p:sp>
      <p:sp>
        <p:nvSpPr>
          <p:cNvPr id="17" name="Text Placeholder 10">
            <a:extLst>
              <a:ext uri="{FF2B5EF4-FFF2-40B4-BE49-F238E27FC236}">
                <a16:creationId xmlns:a16="http://schemas.microsoft.com/office/drawing/2014/main" id="{D95823CC-CA7F-4F5B-B442-48A39696933C}"/>
              </a:ext>
            </a:extLst>
          </p:cNvPr>
          <p:cNvSpPr>
            <a:spLocks noGrp="1"/>
          </p:cNvSpPr>
          <p:nvPr>
            <p:ph type="body" sz="quarter" idx="23" hasCustomPrompt="1"/>
          </p:nvPr>
        </p:nvSpPr>
        <p:spPr>
          <a:xfrm>
            <a:off x="8845966" y="4129479"/>
            <a:ext cx="2595758" cy="581530"/>
          </a:xfrm>
          <a:prstGeom prst="rect">
            <a:avLst/>
          </a:prstGeom>
        </p:spPr>
        <p:txBody>
          <a:bodyPr anchor="b">
            <a:noAutofit/>
          </a:bodyPr>
          <a:lstStyle>
            <a:lvl1pPr marL="0" indent="0" algn="l">
              <a:buNone/>
              <a:defRPr sz="1600" cap="all" spc="100" baseline="0">
                <a:solidFill>
                  <a:schemeClr val="accent4"/>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38F87501-8949-4796-90C5-50D20B54AAF9}"/>
              </a:ext>
            </a:extLst>
          </p:cNvPr>
          <p:cNvSpPr>
            <a:spLocks noGrp="1"/>
          </p:cNvSpPr>
          <p:nvPr>
            <p:ph type="title"/>
          </p:nvPr>
        </p:nvSpPr>
        <p:spPr>
          <a:xfrm>
            <a:off x="5586411" y="941112"/>
            <a:ext cx="6074545" cy="639192"/>
          </a:xfrm>
        </p:spPr>
        <p:txBody>
          <a:bodyPr/>
          <a:lstStyle/>
          <a:p>
            <a:r>
              <a:rPr lang="en-US"/>
              <a:t>Click to edit Master title style</a:t>
            </a:r>
            <a:endParaRPr lang="en-US" dirty="0"/>
          </a:p>
        </p:txBody>
      </p:sp>
    </p:spTree>
    <p:extLst>
      <p:ext uri="{BB962C8B-B14F-4D97-AF65-F5344CB8AC3E}">
        <p14:creationId xmlns:p14="http://schemas.microsoft.com/office/powerpoint/2010/main" val="39833672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70A3F71-78A0-4742-B701-4A1489F5A7CD}"/>
              </a:ext>
              <a:ext uri="{C183D7F6-B498-43B3-948B-1728B52AA6E4}">
                <adec:decorative xmlns:adec="http://schemas.microsoft.com/office/drawing/2017/decorative" val="1"/>
              </a:ext>
            </a:extLst>
          </p:cNvPr>
          <p:cNvSpPr/>
          <p:nvPr userDrawn="1"/>
        </p:nvSpPr>
        <p:spPr>
          <a:xfrm>
            <a:off x="0" y="3169108"/>
            <a:ext cx="4243755" cy="20771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Picture Placeholder 9">
            <a:extLst>
              <a:ext uri="{FF2B5EF4-FFF2-40B4-BE49-F238E27FC236}">
                <a16:creationId xmlns:a16="http://schemas.microsoft.com/office/drawing/2014/main" id="{2CB7E97A-4B46-429D-80E3-5A2E689EFAFE}"/>
              </a:ext>
            </a:extLst>
          </p:cNvPr>
          <p:cNvSpPr>
            <a:spLocks noGrp="1"/>
          </p:cNvSpPr>
          <p:nvPr>
            <p:ph type="pic" sz="quarter" idx="13" hasCustomPrompt="1"/>
          </p:nvPr>
        </p:nvSpPr>
        <p:spPr>
          <a:xfrm>
            <a:off x="3000375" y="466724"/>
            <a:ext cx="9191625" cy="6391275"/>
          </a:xfrm>
          <a:custGeom>
            <a:avLst/>
            <a:gdLst>
              <a:gd name="connsiteX0" fmla="*/ 0 w 9191625"/>
              <a:gd name="connsiteY0" fmla="*/ 0 h 6391275"/>
              <a:gd name="connsiteX1" fmla="*/ 9191625 w 9191625"/>
              <a:gd name="connsiteY1" fmla="*/ 0 h 6391275"/>
              <a:gd name="connsiteX2" fmla="*/ 9191625 w 9191625"/>
              <a:gd name="connsiteY2" fmla="*/ 6391275 h 6391275"/>
              <a:gd name="connsiteX3" fmla="*/ 0 w 9191625"/>
              <a:gd name="connsiteY3" fmla="*/ 6391275 h 6391275"/>
              <a:gd name="connsiteX4" fmla="*/ 0 w 9191625"/>
              <a:gd name="connsiteY4" fmla="*/ 4779506 h 6391275"/>
              <a:gd name="connsiteX5" fmla="*/ 1243380 w 9191625"/>
              <a:gd name="connsiteY5" fmla="*/ 4779506 h 6391275"/>
              <a:gd name="connsiteX6" fmla="*/ 1243380 w 9191625"/>
              <a:gd name="connsiteY6" fmla="*/ 2702384 h 6391275"/>
              <a:gd name="connsiteX7" fmla="*/ 0 w 9191625"/>
              <a:gd name="connsiteY7" fmla="*/ 2702384 h 6391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91625" h="6391275">
                <a:moveTo>
                  <a:pt x="0" y="0"/>
                </a:moveTo>
                <a:lnTo>
                  <a:pt x="9191625" y="0"/>
                </a:lnTo>
                <a:lnTo>
                  <a:pt x="9191625" y="6391275"/>
                </a:lnTo>
                <a:lnTo>
                  <a:pt x="0" y="6391275"/>
                </a:lnTo>
                <a:lnTo>
                  <a:pt x="0" y="4779506"/>
                </a:lnTo>
                <a:lnTo>
                  <a:pt x="1243380" y="4779506"/>
                </a:lnTo>
                <a:lnTo>
                  <a:pt x="1243380" y="2702384"/>
                </a:lnTo>
                <a:lnTo>
                  <a:pt x="0" y="2702384"/>
                </a:lnTo>
                <a:close/>
              </a:path>
            </a:pathLst>
          </a:custGeom>
        </p:spPr>
        <p:txBody>
          <a:bodyPr wrap="square">
            <a:noAutofit/>
          </a:bodyPr>
          <a:lstStyle>
            <a:lvl1pPr marL="0" indent="0" algn="ctr">
              <a:buNone/>
              <a:defRPr/>
            </a:lvl1pPr>
          </a:lstStyle>
          <a:p>
            <a:r>
              <a:rPr lang="en-US" dirty="0"/>
              <a:t>Click to add photo</a:t>
            </a:r>
          </a:p>
        </p:txBody>
      </p:sp>
      <p:sp>
        <p:nvSpPr>
          <p:cNvPr id="5" name="Slide Number Placeholder 4">
            <a:extLst>
              <a:ext uri="{FF2B5EF4-FFF2-40B4-BE49-F238E27FC236}">
                <a16:creationId xmlns:a16="http://schemas.microsoft.com/office/drawing/2014/main" id="{A611C36F-4448-4279-8552-28C42ECE4928}"/>
              </a:ext>
            </a:extLst>
          </p:cNvPr>
          <p:cNvSpPr>
            <a:spLocks noGrp="1"/>
          </p:cNvSpPr>
          <p:nvPr>
            <p:ph type="sldNum" sz="quarter" idx="12"/>
          </p:nvPr>
        </p:nvSpPr>
        <p:spPr/>
        <p:txBody>
          <a:bodyPr>
            <a:noAutofit/>
          </a:bodyPr>
          <a:lstStyle>
            <a:lvl1pPr>
              <a:defRPr>
                <a:solidFill>
                  <a:schemeClr val="accent1"/>
                </a:solidFill>
              </a:defRPr>
            </a:lvl1pPr>
          </a:lstStyle>
          <a:p>
            <a:fld id="{BF860B6F-2FE3-4DE6-9496-980E987E7466}" type="slidenum">
              <a:rPr lang="en-US" smtClean="0"/>
              <a:pPr/>
              <a:t>‹#›</a:t>
            </a:fld>
            <a:endParaRPr lang="en-US" dirty="0"/>
          </a:p>
        </p:txBody>
      </p:sp>
      <p:sp>
        <p:nvSpPr>
          <p:cNvPr id="8" name="Text Placeholder 10">
            <a:extLst>
              <a:ext uri="{FF2B5EF4-FFF2-40B4-BE49-F238E27FC236}">
                <a16:creationId xmlns:a16="http://schemas.microsoft.com/office/drawing/2014/main" id="{CCB8AC8A-361C-4A01-AEB1-112BEAC4873A}"/>
              </a:ext>
            </a:extLst>
          </p:cNvPr>
          <p:cNvSpPr>
            <a:spLocks noGrp="1"/>
          </p:cNvSpPr>
          <p:nvPr>
            <p:ph type="body" sz="quarter" idx="16" hasCustomPrompt="1"/>
          </p:nvPr>
        </p:nvSpPr>
        <p:spPr>
          <a:xfrm>
            <a:off x="362133" y="3384898"/>
            <a:ext cx="3519487" cy="1588392"/>
          </a:xfrm>
          <a:prstGeom prst="rect">
            <a:avLst/>
          </a:prstGeom>
        </p:spPr>
        <p:txBody>
          <a:bodyPr anchor="ctr">
            <a:noAutofit/>
          </a:bodyPr>
          <a:lstStyle>
            <a:lvl1pPr marL="0" indent="0" algn="l">
              <a:lnSpc>
                <a:spcPct val="150000"/>
              </a:lnSpc>
              <a:spcBef>
                <a:spcPts val="0"/>
              </a:spcBef>
              <a:buNone/>
              <a:defRPr sz="1600" cap="none" spc="10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BE847092-EAA4-4108-A528-108AD1F96436}"/>
              </a:ext>
            </a:extLst>
          </p:cNvPr>
          <p:cNvSpPr>
            <a:spLocks noGrp="1"/>
          </p:cNvSpPr>
          <p:nvPr>
            <p:ph type="title" hasCustomPrompt="1"/>
          </p:nvPr>
        </p:nvSpPr>
        <p:spPr>
          <a:xfrm>
            <a:off x="1200518" y="2211168"/>
            <a:ext cx="5829300" cy="662096"/>
          </a:xfrm>
        </p:spPr>
        <p:txBody>
          <a:bodyPr/>
          <a:lstStyle>
            <a:lvl1pPr>
              <a:defRPr/>
            </a:lvl1pPr>
          </a:lstStyle>
          <a:p>
            <a:r>
              <a:rPr lang="en-US" dirty="0"/>
              <a:t>Click to add title</a:t>
            </a:r>
          </a:p>
        </p:txBody>
      </p:sp>
    </p:spTree>
    <p:extLst>
      <p:ext uri="{BB962C8B-B14F-4D97-AF65-F5344CB8AC3E}">
        <p14:creationId xmlns:p14="http://schemas.microsoft.com/office/powerpoint/2010/main" val="2967000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Tit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CFABFC7-4108-49F4-A75A-5AB472AA2031}"/>
              </a:ext>
              <a:ext uri="{C183D7F6-B498-43B3-948B-1728B52AA6E4}">
                <adec:decorative xmlns:adec="http://schemas.microsoft.com/office/drawing/2017/decorative" val="1"/>
              </a:ext>
            </a:extLst>
          </p:cNvPr>
          <p:cNvSpPr/>
          <p:nvPr userDrawn="1"/>
        </p:nvSpPr>
        <p:spPr>
          <a:xfrm>
            <a:off x="0" y="2847139"/>
            <a:ext cx="12192000" cy="116372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Picture Placeholder 6">
            <a:extLst>
              <a:ext uri="{FF2B5EF4-FFF2-40B4-BE49-F238E27FC236}">
                <a16:creationId xmlns:a16="http://schemas.microsoft.com/office/drawing/2014/main" id="{B162CB3A-11BC-4C5C-B53D-B965CFA2B685}"/>
              </a:ext>
            </a:extLst>
          </p:cNvPr>
          <p:cNvSpPr>
            <a:spLocks noGrp="1"/>
          </p:cNvSpPr>
          <p:nvPr>
            <p:ph type="pic" sz="quarter" idx="10" hasCustomPrompt="1"/>
          </p:nvPr>
        </p:nvSpPr>
        <p:spPr>
          <a:xfrm>
            <a:off x="466725" y="466725"/>
            <a:ext cx="11258550" cy="5924550"/>
          </a:xfrm>
          <a:custGeom>
            <a:avLst/>
            <a:gdLst>
              <a:gd name="connsiteX0" fmla="*/ 0 w 11258550"/>
              <a:gd name="connsiteY0" fmla="*/ 3544135 h 5924550"/>
              <a:gd name="connsiteX1" fmla="*/ 11258550 w 11258550"/>
              <a:gd name="connsiteY1" fmla="*/ 3544135 h 5924550"/>
              <a:gd name="connsiteX2" fmla="*/ 11258550 w 11258550"/>
              <a:gd name="connsiteY2" fmla="*/ 5924550 h 5924550"/>
              <a:gd name="connsiteX3" fmla="*/ 0 w 11258550"/>
              <a:gd name="connsiteY3" fmla="*/ 5924550 h 5924550"/>
              <a:gd name="connsiteX4" fmla="*/ 0 w 11258550"/>
              <a:gd name="connsiteY4" fmla="*/ 0 h 5924550"/>
              <a:gd name="connsiteX5" fmla="*/ 11258550 w 11258550"/>
              <a:gd name="connsiteY5" fmla="*/ 0 h 5924550"/>
              <a:gd name="connsiteX6" fmla="*/ 11258550 w 11258550"/>
              <a:gd name="connsiteY6" fmla="*/ 2380414 h 5924550"/>
              <a:gd name="connsiteX7" fmla="*/ 0 w 11258550"/>
              <a:gd name="connsiteY7" fmla="*/ 2380414 h 592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58550" h="5924550">
                <a:moveTo>
                  <a:pt x="0" y="3544135"/>
                </a:moveTo>
                <a:lnTo>
                  <a:pt x="11258550" y="3544135"/>
                </a:lnTo>
                <a:lnTo>
                  <a:pt x="11258550" y="5924550"/>
                </a:lnTo>
                <a:lnTo>
                  <a:pt x="0" y="5924550"/>
                </a:lnTo>
                <a:close/>
                <a:moveTo>
                  <a:pt x="0" y="0"/>
                </a:moveTo>
                <a:lnTo>
                  <a:pt x="11258550" y="0"/>
                </a:lnTo>
                <a:lnTo>
                  <a:pt x="11258550" y="2380414"/>
                </a:lnTo>
                <a:lnTo>
                  <a:pt x="0" y="2380414"/>
                </a:lnTo>
                <a:close/>
              </a:path>
            </a:pathLst>
          </a:custGeom>
        </p:spPr>
        <p:txBody>
          <a:bodyPr wrap="square">
            <a:noAutofit/>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DF9EBBDF-3A3F-40FD-9752-1D92BFAD1908}"/>
              </a:ext>
            </a:extLst>
          </p:cNvPr>
          <p:cNvSpPr>
            <a:spLocks noGrp="1"/>
          </p:cNvSpPr>
          <p:nvPr>
            <p:ph type="title" hasCustomPrompt="1"/>
          </p:nvPr>
        </p:nvSpPr>
        <p:spPr>
          <a:xfrm>
            <a:off x="1889738" y="3001020"/>
            <a:ext cx="8412524" cy="938559"/>
          </a:xfrm>
        </p:spPr>
        <p:txBody>
          <a:bodyPr/>
          <a:lstStyle>
            <a:lvl1pPr algn="ctr">
              <a:defRPr sz="5000" spc="100" baseline="0"/>
            </a:lvl1pPr>
          </a:lstStyle>
          <a:p>
            <a:r>
              <a:rPr lang="en-US" dirty="0"/>
              <a:t>Click to add title</a:t>
            </a:r>
          </a:p>
        </p:txBody>
      </p:sp>
    </p:spTree>
    <p:extLst>
      <p:ext uri="{BB962C8B-B14F-4D97-AF65-F5344CB8AC3E}">
        <p14:creationId xmlns:p14="http://schemas.microsoft.com/office/powerpoint/2010/main" val="3462329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242EBEF-1685-466C-9FC9-D1A2D4A6895D}"/>
              </a:ext>
            </a:extLst>
          </p:cNvPr>
          <p:cNvSpPr>
            <a:spLocks noGrp="1"/>
          </p:cNvSpPr>
          <p:nvPr>
            <p:ph type="sldNum" sz="quarter" idx="12"/>
          </p:nvPr>
        </p:nvSpPr>
        <p:spPr/>
        <p:txBody>
          <a:bodyPr>
            <a:noAutofit/>
          </a:bodyPr>
          <a:lstStyle/>
          <a:p>
            <a:fld id="{BF860B6F-2FE3-4DE6-9496-980E987E7466}" type="slidenum">
              <a:rPr lang="en-US" smtClean="0"/>
              <a:t>‹#›</a:t>
            </a:fld>
            <a:endParaRPr lang="en-US" dirty="0"/>
          </a:p>
        </p:txBody>
      </p:sp>
      <p:sp>
        <p:nvSpPr>
          <p:cNvPr id="8" name="Picture Placeholder 7">
            <a:extLst>
              <a:ext uri="{FF2B5EF4-FFF2-40B4-BE49-F238E27FC236}">
                <a16:creationId xmlns:a16="http://schemas.microsoft.com/office/drawing/2014/main" id="{5360F31D-8187-4BBF-807F-BCD7628363E1}"/>
              </a:ext>
            </a:extLst>
          </p:cNvPr>
          <p:cNvSpPr>
            <a:spLocks noGrp="1"/>
          </p:cNvSpPr>
          <p:nvPr>
            <p:ph type="pic" sz="quarter" idx="13" hasCustomPrompt="1"/>
          </p:nvPr>
        </p:nvSpPr>
        <p:spPr>
          <a:xfrm flipH="1">
            <a:off x="1" y="466725"/>
            <a:ext cx="6096000" cy="5924550"/>
          </a:xfrm>
        </p:spPr>
        <p:txBody>
          <a:bodyPr>
            <a:noAutofit/>
          </a:bodyPr>
          <a:lstStyle>
            <a:lvl1pPr marL="0" indent="0" algn="ctr">
              <a:buNone/>
              <a:defRPr/>
            </a:lvl1pPr>
          </a:lstStyle>
          <a:p>
            <a:r>
              <a:rPr lang="en-US" dirty="0"/>
              <a:t>Click to add photo</a:t>
            </a:r>
          </a:p>
        </p:txBody>
      </p:sp>
      <p:sp>
        <p:nvSpPr>
          <p:cNvPr id="10" name="Text Placeholder 10">
            <a:extLst>
              <a:ext uri="{FF2B5EF4-FFF2-40B4-BE49-F238E27FC236}">
                <a16:creationId xmlns:a16="http://schemas.microsoft.com/office/drawing/2014/main" id="{361D3AC4-50E4-442B-88DA-99E01D461FAD}"/>
              </a:ext>
            </a:extLst>
          </p:cNvPr>
          <p:cNvSpPr>
            <a:spLocks noGrp="1"/>
          </p:cNvSpPr>
          <p:nvPr>
            <p:ph type="body" sz="quarter" idx="16" hasCustomPrompt="1"/>
          </p:nvPr>
        </p:nvSpPr>
        <p:spPr>
          <a:xfrm>
            <a:off x="6934200" y="2183098"/>
            <a:ext cx="4419600" cy="642075"/>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1" name="Text Placeholder 10">
            <a:extLst>
              <a:ext uri="{FF2B5EF4-FFF2-40B4-BE49-F238E27FC236}">
                <a16:creationId xmlns:a16="http://schemas.microsoft.com/office/drawing/2014/main" id="{2BA1C8C7-E942-4381-8DFB-35C0D375D503}"/>
              </a:ext>
            </a:extLst>
          </p:cNvPr>
          <p:cNvSpPr>
            <a:spLocks noGrp="1"/>
          </p:cNvSpPr>
          <p:nvPr>
            <p:ph type="body" sz="quarter" idx="17" hasCustomPrompt="1"/>
          </p:nvPr>
        </p:nvSpPr>
        <p:spPr>
          <a:xfrm>
            <a:off x="6934200" y="1632228"/>
            <a:ext cx="4419600" cy="550870"/>
          </a:xfrm>
          <a:prstGeom prst="rect">
            <a:avLst/>
          </a:prstGeom>
        </p:spPr>
        <p:txBody>
          <a:bodyPr anchor="b">
            <a:noAutofit/>
          </a:bodyPr>
          <a:lstStyle>
            <a:lvl1pPr marL="0" indent="0" algn="l">
              <a:buNone/>
              <a:defRPr sz="1600" cap="all" spc="100" baseline="0">
                <a:solidFill>
                  <a:schemeClr val="accent1"/>
                </a:solidFill>
                <a:latin typeface="+mj-lt"/>
              </a:defRPr>
            </a:lvl1pPr>
          </a:lstStyle>
          <a:p>
            <a:pPr lvl="0"/>
            <a:r>
              <a:rPr lang="en-US"/>
              <a:t>Click to add subtitle</a:t>
            </a:r>
          </a:p>
        </p:txBody>
      </p:sp>
      <p:sp>
        <p:nvSpPr>
          <p:cNvPr id="18" name="Text Placeholder 10">
            <a:extLst>
              <a:ext uri="{FF2B5EF4-FFF2-40B4-BE49-F238E27FC236}">
                <a16:creationId xmlns:a16="http://schemas.microsoft.com/office/drawing/2014/main" id="{619FB69F-436E-4680-805E-129656D1FC8B}"/>
              </a:ext>
            </a:extLst>
          </p:cNvPr>
          <p:cNvSpPr>
            <a:spLocks noGrp="1"/>
          </p:cNvSpPr>
          <p:nvPr>
            <p:ph type="body" sz="quarter" idx="18" hasCustomPrompt="1"/>
          </p:nvPr>
        </p:nvSpPr>
        <p:spPr>
          <a:xfrm>
            <a:off x="6934200" y="3732794"/>
            <a:ext cx="4419600" cy="642075"/>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19" name="Text Placeholder 10">
            <a:extLst>
              <a:ext uri="{FF2B5EF4-FFF2-40B4-BE49-F238E27FC236}">
                <a16:creationId xmlns:a16="http://schemas.microsoft.com/office/drawing/2014/main" id="{9EEFB823-5D40-4C5F-8E5C-8DA54596313D}"/>
              </a:ext>
            </a:extLst>
          </p:cNvPr>
          <p:cNvSpPr>
            <a:spLocks noGrp="1"/>
          </p:cNvSpPr>
          <p:nvPr>
            <p:ph type="body" sz="quarter" idx="19" hasCustomPrompt="1"/>
          </p:nvPr>
        </p:nvSpPr>
        <p:spPr>
          <a:xfrm>
            <a:off x="6934200" y="3181924"/>
            <a:ext cx="4419600" cy="550870"/>
          </a:xfrm>
          <a:prstGeom prst="rect">
            <a:avLst/>
          </a:prstGeom>
        </p:spPr>
        <p:txBody>
          <a:bodyPr anchor="b">
            <a:noAutofit/>
          </a:bodyPr>
          <a:lstStyle>
            <a:lvl1pPr marL="0" indent="0" algn="l">
              <a:buNone/>
              <a:defRPr sz="1600" cap="all" spc="100" baseline="0">
                <a:solidFill>
                  <a:schemeClr val="accent1"/>
                </a:solidFill>
                <a:latin typeface="+mj-lt"/>
              </a:defRPr>
            </a:lvl1pPr>
          </a:lstStyle>
          <a:p>
            <a:pPr lvl="0"/>
            <a:r>
              <a:rPr lang="en-US"/>
              <a:t>Click to add subtitle</a:t>
            </a:r>
          </a:p>
        </p:txBody>
      </p:sp>
      <p:sp>
        <p:nvSpPr>
          <p:cNvPr id="20" name="Text Placeholder 10">
            <a:extLst>
              <a:ext uri="{FF2B5EF4-FFF2-40B4-BE49-F238E27FC236}">
                <a16:creationId xmlns:a16="http://schemas.microsoft.com/office/drawing/2014/main" id="{97A70DDF-2854-466D-AE9A-7AA7BF32982D}"/>
              </a:ext>
            </a:extLst>
          </p:cNvPr>
          <p:cNvSpPr>
            <a:spLocks noGrp="1"/>
          </p:cNvSpPr>
          <p:nvPr>
            <p:ph type="body" sz="quarter" idx="20" hasCustomPrompt="1"/>
          </p:nvPr>
        </p:nvSpPr>
        <p:spPr>
          <a:xfrm>
            <a:off x="6934200" y="5307885"/>
            <a:ext cx="4419600" cy="642075"/>
          </a:xfrm>
          <a:prstGeom prst="rect">
            <a:avLst/>
          </a:prstGeom>
        </p:spPr>
        <p:txBody>
          <a:bodyPr anchor="t">
            <a:noAutofit/>
          </a:bodyPr>
          <a:lstStyle>
            <a:lvl1pPr marL="0" indent="0" algn="l">
              <a:lnSpc>
                <a:spcPct val="125000"/>
              </a:lnSpc>
              <a:spcBef>
                <a:spcPts val="0"/>
              </a:spcBef>
              <a:buNone/>
              <a:defRPr sz="1400" cap="none" spc="100" baseline="0">
                <a:solidFill>
                  <a:schemeClr val="tx1"/>
                </a:solidFill>
                <a:latin typeface="+mn-lt"/>
              </a:defRPr>
            </a:lvl1pPr>
          </a:lstStyle>
          <a:p>
            <a:pPr lvl="0"/>
            <a:r>
              <a:rPr lang="en-US"/>
              <a:t>Click to add text</a:t>
            </a:r>
          </a:p>
        </p:txBody>
      </p:sp>
      <p:sp>
        <p:nvSpPr>
          <p:cNvPr id="21" name="Text Placeholder 10">
            <a:extLst>
              <a:ext uri="{FF2B5EF4-FFF2-40B4-BE49-F238E27FC236}">
                <a16:creationId xmlns:a16="http://schemas.microsoft.com/office/drawing/2014/main" id="{C6C41E82-34D6-471D-81E8-FCA62C7F22F7}"/>
              </a:ext>
            </a:extLst>
          </p:cNvPr>
          <p:cNvSpPr>
            <a:spLocks noGrp="1"/>
          </p:cNvSpPr>
          <p:nvPr>
            <p:ph type="body" sz="quarter" idx="21" hasCustomPrompt="1"/>
          </p:nvPr>
        </p:nvSpPr>
        <p:spPr>
          <a:xfrm>
            <a:off x="6934200" y="4757015"/>
            <a:ext cx="4419600" cy="550870"/>
          </a:xfrm>
          <a:prstGeom prst="rect">
            <a:avLst/>
          </a:prstGeom>
        </p:spPr>
        <p:txBody>
          <a:bodyPr anchor="b">
            <a:noAutofit/>
          </a:bodyPr>
          <a:lstStyle>
            <a:lvl1pPr marL="0" indent="0" algn="l">
              <a:buNone/>
              <a:defRPr sz="1600" cap="all" spc="100" baseline="0">
                <a:solidFill>
                  <a:schemeClr val="accent1"/>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7A0E1AE8-90BE-4DE3-93E9-B997D48FE671}"/>
              </a:ext>
            </a:extLst>
          </p:cNvPr>
          <p:cNvSpPr>
            <a:spLocks noGrp="1"/>
          </p:cNvSpPr>
          <p:nvPr>
            <p:ph type="title" hasCustomPrompt="1"/>
          </p:nvPr>
        </p:nvSpPr>
        <p:spPr>
          <a:xfrm>
            <a:off x="4513162" y="668924"/>
            <a:ext cx="6041908" cy="642075"/>
          </a:xfrm>
        </p:spPr>
        <p:txBody>
          <a:bodyPr/>
          <a:lstStyle>
            <a:lvl1pPr>
              <a:defRPr/>
            </a:lvl1pPr>
          </a:lstStyle>
          <a:p>
            <a:r>
              <a:rPr lang="en-US" dirty="0"/>
              <a:t>Click to add title</a:t>
            </a:r>
          </a:p>
        </p:txBody>
      </p:sp>
    </p:spTree>
    <p:extLst>
      <p:ext uri="{BB962C8B-B14F-4D97-AF65-F5344CB8AC3E}">
        <p14:creationId xmlns:p14="http://schemas.microsoft.com/office/powerpoint/2010/main" val="740568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6C09A25E-2DC1-49B1-A962-EFCDB81F9314}"/>
              </a:ext>
            </a:extLst>
          </p:cNvPr>
          <p:cNvSpPr>
            <a:spLocks noGrp="1"/>
          </p:cNvSpPr>
          <p:nvPr>
            <p:ph type="sldNum" sz="quarter" idx="12"/>
          </p:nvPr>
        </p:nvSpPr>
        <p:spPr/>
        <p:txBody>
          <a:bodyPr>
            <a:noAutofit/>
          </a:bodyPr>
          <a:lstStyle/>
          <a:p>
            <a:fld id="{BF860B6F-2FE3-4DE6-9496-980E987E7466}" type="slidenum">
              <a:rPr lang="en-US" smtClean="0"/>
              <a:t>‹#›</a:t>
            </a:fld>
            <a:endParaRPr lang="en-US" dirty="0"/>
          </a:p>
        </p:txBody>
      </p:sp>
      <p:sp>
        <p:nvSpPr>
          <p:cNvPr id="8" name="Picture Placeholder 7">
            <a:extLst>
              <a:ext uri="{FF2B5EF4-FFF2-40B4-BE49-F238E27FC236}">
                <a16:creationId xmlns:a16="http://schemas.microsoft.com/office/drawing/2014/main" id="{6848D9ED-15C8-4EA0-B95F-CFD1BAF0A547}"/>
              </a:ext>
            </a:extLst>
          </p:cNvPr>
          <p:cNvSpPr>
            <a:spLocks noGrp="1"/>
          </p:cNvSpPr>
          <p:nvPr>
            <p:ph type="pic" sz="quarter" idx="13" hasCustomPrompt="1"/>
          </p:nvPr>
        </p:nvSpPr>
        <p:spPr>
          <a:xfrm flipH="1">
            <a:off x="1809750" y="475743"/>
            <a:ext cx="6475268" cy="5915532"/>
          </a:xfrm>
        </p:spPr>
        <p:txBody>
          <a:bodyPr>
            <a:noAutofit/>
          </a:bodyPr>
          <a:lstStyle>
            <a:lvl1pPr marL="0" indent="0" algn="ctr">
              <a:buNone/>
              <a:defRPr/>
            </a:lvl1pPr>
          </a:lstStyle>
          <a:p>
            <a:r>
              <a:rPr lang="en-US" dirty="0"/>
              <a:t>Click to add photo</a:t>
            </a:r>
          </a:p>
        </p:txBody>
      </p:sp>
      <p:sp>
        <p:nvSpPr>
          <p:cNvPr id="11" name="Text Placeholder 10">
            <a:extLst>
              <a:ext uri="{FF2B5EF4-FFF2-40B4-BE49-F238E27FC236}">
                <a16:creationId xmlns:a16="http://schemas.microsoft.com/office/drawing/2014/main" id="{2CEF9385-3B06-4216-9420-A91190C6B7CC}"/>
              </a:ext>
            </a:extLst>
          </p:cNvPr>
          <p:cNvSpPr>
            <a:spLocks noGrp="1"/>
          </p:cNvSpPr>
          <p:nvPr>
            <p:ph type="body" sz="quarter" idx="16" hasCustomPrompt="1"/>
          </p:nvPr>
        </p:nvSpPr>
        <p:spPr>
          <a:xfrm>
            <a:off x="8691419" y="1125633"/>
            <a:ext cx="2937452" cy="1192694"/>
          </a:xfrm>
          <a:prstGeom prst="rect">
            <a:avLst/>
          </a:prstGeom>
        </p:spPr>
        <p:txBody>
          <a:bodyPr anchor="t">
            <a:noAutofit/>
          </a:bodyPr>
          <a:lstStyle>
            <a:lvl1pPr marL="0" indent="0" algn="l">
              <a:lnSpc>
                <a:spcPct val="100000"/>
              </a:lnSpc>
              <a:spcBef>
                <a:spcPts val="1000"/>
              </a:spcBef>
              <a:buNone/>
              <a:defRPr sz="1400" cap="none" spc="100" baseline="0">
                <a:solidFill>
                  <a:schemeClr val="tx1"/>
                </a:solidFill>
                <a:latin typeface="+mn-lt"/>
              </a:defRPr>
            </a:lvl1pPr>
          </a:lstStyle>
          <a:p>
            <a:pPr lvl="0"/>
            <a:r>
              <a:rPr lang="en-US"/>
              <a:t>Click to add text</a:t>
            </a:r>
          </a:p>
        </p:txBody>
      </p:sp>
      <p:sp>
        <p:nvSpPr>
          <p:cNvPr id="12" name="Text Placeholder 10">
            <a:extLst>
              <a:ext uri="{FF2B5EF4-FFF2-40B4-BE49-F238E27FC236}">
                <a16:creationId xmlns:a16="http://schemas.microsoft.com/office/drawing/2014/main" id="{D01ADD07-F155-4B1F-B204-2284F6999B7D}"/>
              </a:ext>
            </a:extLst>
          </p:cNvPr>
          <p:cNvSpPr>
            <a:spLocks noGrp="1"/>
          </p:cNvSpPr>
          <p:nvPr>
            <p:ph type="body" sz="quarter" idx="17" hasCustomPrompt="1"/>
          </p:nvPr>
        </p:nvSpPr>
        <p:spPr>
          <a:xfrm>
            <a:off x="8691419" y="746129"/>
            <a:ext cx="2937452" cy="426393"/>
          </a:xfrm>
          <a:prstGeom prst="rect">
            <a:avLst/>
          </a:prstGeom>
        </p:spPr>
        <p:txBody>
          <a:bodyPr anchor="t">
            <a:noAutofit/>
          </a:bodyPr>
          <a:lstStyle>
            <a:lvl1pPr marL="0" indent="0" algn="l">
              <a:buNone/>
              <a:defRPr sz="2000" cap="all" spc="100" baseline="0">
                <a:solidFill>
                  <a:schemeClr val="accent4"/>
                </a:solidFill>
                <a:latin typeface="+mj-lt"/>
              </a:defRPr>
            </a:lvl1pPr>
          </a:lstStyle>
          <a:p>
            <a:pPr lvl="0"/>
            <a:r>
              <a:rPr lang="en-US"/>
              <a:t>Click to add subtitle</a:t>
            </a:r>
          </a:p>
        </p:txBody>
      </p:sp>
      <p:sp>
        <p:nvSpPr>
          <p:cNvPr id="13" name="Text Placeholder 10">
            <a:extLst>
              <a:ext uri="{FF2B5EF4-FFF2-40B4-BE49-F238E27FC236}">
                <a16:creationId xmlns:a16="http://schemas.microsoft.com/office/drawing/2014/main" id="{129012F5-57FB-4F6F-8FF8-DBA65EC1EF02}"/>
              </a:ext>
            </a:extLst>
          </p:cNvPr>
          <p:cNvSpPr>
            <a:spLocks noGrp="1"/>
          </p:cNvSpPr>
          <p:nvPr>
            <p:ph type="body" sz="quarter" idx="18" hasCustomPrompt="1"/>
          </p:nvPr>
        </p:nvSpPr>
        <p:spPr>
          <a:xfrm>
            <a:off x="8691419" y="4716842"/>
            <a:ext cx="2937452" cy="1106662"/>
          </a:xfrm>
          <a:prstGeom prst="rect">
            <a:avLst/>
          </a:prstGeom>
        </p:spPr>
        <p:txBody>
          <a:bodyPr anchor="t">
            <a:noAutofit/>
          </a:bodyPr>
          <a:lstStyle>
            <a:lvl1pPr marL="0" indent="0" algn="l">
              <a:lnSpc>
                <a:spcPct val="100000"/>
              </a:lnSpc>
              <a:spcBef>
                <a:spcPts val="1000"/>
              </a:spcBef>
              <a:buNone/>
              <a:defRPr sz="1400" cap="none" spc="100" baseline="0">
                <a:solidFill>
                  <a:schemeClr val="tx1"/>
                </a:solidFill>
                <a:latin typeface="+mn-lt"/>
              </a:defRPr>
            </a:lvl1pPr>
          </a:lstStyle>
          <a:p>
            <a:pPr lvl="0"/>
            <a:r>
              <a:rPr lang="en-US"/>
              <a:t>Click to add text</a:t>
            </a:r>
          </a:p>
        </p:txBody>
      </p:sp>
      <p:sp>
        <p:nvSpPr>
          <p:cNvPr id="14" name="Text Placeholder 10">
            <a:extLst>
              <a:ext uri="{FF2B5EF4-FFF2-40B4-BE49-F238E27FC236}">
                <a16:creationId xmlns:a16="http://schemas.microsoft.com/office/drawing/2014/main" id="{FF8E7E45-85D4-40EE-836F-76055F0F8E75}"/>
              </a:ext>
            </a:extLst>
          </p:cNvPr>
          <p:cNvSpPr>
            <a:spLocks noGrp="1"/>
          </p:cNvSpPr>
          <p:nvPr>
            <p:ph type="body" sz="quarter" idx="19" hasCustomPrompt="1"/>
          </p:nvPr>
        </p:nvSpPr>
        <p:spPr>
          <a:xfrm>
            <a:off x="8691419" y="4337338"/>
            <a:ext cx="2937452" cy="426393"/>
          </a:xfrm>
          <a:prstGeom prst="rect">
            <a:avLst/>
          </a:prstGeom>
        </p:spPr>
        <p:txBody>
          <a:bodyPr anchor="t">
            <a:noAutofit/>
          </a:bodyPr>
          <a:lstStyle>
            <a:lvl1pPr marL="0" indent="0" algn="l">
              <a:buNone/>
              <a:defRPr sz="2000" cap="all" spc="100" baseline="0">
                <a:solidFill>
                  <a:schemeClr val="accent4"/>
                </a:solidFill>
                <a:latin typeface="+mj-lt"/>
              </a:defRPr>
            </a:lvl1pPr>
          </a:lstStyle>
          <a:p>
            <a:pPr lvl="0"/>
            <a:r>
              <a:rPr lang="en-US"/>
              <a:t>Click to add subtitle</a:t>
            </a:r>
          </a:p>
        </p:txBody>
      </p:sp>
      <p:sp>
        <p:nvSpPr>
          <p:cNvPr id="15" name="Text Placeholder 10">
            <a:extLst>
              <a:ext uri="{FF2B5EF4-FFF2-40B4-BE49-F238E27FC236}">
                <a16:creationId xmlns:a16="http://schemas.microsoft.com/office/drawing/2014/main" id="{E315DB3C-D2E4-4310-8A18-71457CBD7A4F}"/>
              </a:ext>
            </a:extLst>
          </p:cNvPr>
          <p:cNvSpPr>
            <a:spLocks noGrp="1"/>
          </p:cNvSpPr>
          <p:nvPr>
            <p:ph type="body" sz="quarter" idx="20" hasCustomPrompt="1"/>
          </p:nvPr>
        </p:nvSpPr>
        <p:spPr>
          <a:xfrm>
            <a:off x="8691419" y="2964253"/>
            <a:ext cx="2937452" cy="1106662"/>
          </a:xfrm>
          <a:prstGeom prst="rect">
            <a:avLst/>
          </a:prstGeom>
        </p:spPr>
        <p:txBody>
          <a:bodyPr anchor="t">
            <a:noAutofit/>
          </a:bodyPr>
          <a:lstStyle>
            <a:lvl1pPr marL="0" indent="0" algn="l">
              <a:lnSpc>
                <a:spcPct val="100000"/>
              </a:lnSpc>
              <a:spcBef>
                <a:spcPts val="1000"/>
              </a:spcBef>
              <a:buNone/>
              <a:defRPr sz="1400" cap="none" spc="100" baseline="0">
                <a:solidFill>
                  <a:schemeClr val="tx1"/>
                </a:solidFill>
                <a:latin typeface="+mn-lt"/>
              </a:defRPr>
            </a:lvl1pPr>
          </a:lstStyle>
          <a:p>
            <a:pPr lvl="0"/>
            <a:r>
              <a:rPr lang="en-US"/>
              <a:t>Click to add text</a:t>
            </a:r>
          </a:p>
        </p:txBody>
      </p:sp>
      <p:sp>
        <p:nvSpPr>
          <p:cNvPr id="16" name="Text Placeholder 10">
            <a:extLst>
              <a:ext uri="{FF2B5EF4-FFF2-40B4-BE49-F238E27FC236}">
                <a16:creationId xmlns:a16="http://schemas.microsoft.com/office/drawing/2014/main" id="{D8DBA9F3-328C-4BAE-A2E1-0FBFE3A476E4}"/>
              </a:ext>
            </a:extLst>
          </p:cNvPr>
          <p:cNvSpPr>
            <a:spLocks noGrp="1"/>
          </p:cNvSpPr>
          <p:nvPr>
            <p:ph type="body" sz="quarter" idx="21" hasCustomPrompt="1"/>
          </p:nvPr>
        </p:nvSpPr>
        <p:spPr>
          <a:xfrm>
            <a:off x="8691419" y="2584749"/>
            <a:ext cx="2937452" cy="426393"/>
          </a:xfrm>
          <a:prstGeom prst="rect">
            <a:avLst/>
          </a:prstGeom>
        </p:spPr>
        <p:txBody>
          <a:bodyPr anchor="t">
            <a:noAutofit/>
          </a:bodyPr>
          <a:lstStyle>
            <a:lvl1pPr marL="0" indent="0" algn="l">
              <a:buNone/>
              <a:defRPr sz="2000" cap="all" spc="100" baseline="0">
                <a:solidFill>
                  <a:schemeClr val="accent4"/>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298B7365-7137-471F-BFE9-2F6C362933D4}"/>
              </a:ext>
            </a:extLst>
          </p:cNvPr>
          <p:cNvSpPr>
            <a:spLocks noGrp="1"/>
          </p:cNvSpPr>
          <p:nvPr>
            <p:ph type="title" hasCustomPrompt="1"/>
          </p:nvPr>
        </p:nvSpPr>
        <p:spPr>
          <a:xfrm rot="16200000">
            <a:off x="-1914546" y="3092260"/>
            <a:ext cx="5719734" cy="682498"/>
          </a:xfrm>
        </p:spPr>
        <p:txBody>
          <a:bodyPr/>
          <a:lstStyle>
            <a:lvl1pPr>
              <a:defRPr/>
            </a:lvl1pPr>
          </a:lstStyle>
          <a:p>
            <a:r>
              <a:rPr lang="en-US" dirty="0"/>
              <a:t>Click to add title</a:t>
            </a:r>
          </a:p>
        </p:txBody>
      </p:sp>
    </p:spTree>
    <p:extLst>
      <p:ext uri="{BB962C8B-B14F-4D97-AF65-F5344CB8AC3E}">
        <p14:creationId xmlns:p14="http://schemas.microsoft.com/office/powerpoint/2010/main" val="36739205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826315-2B7F-4C57-86AC-F861837D3D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277E89F0-5C7D-4785-9E27-B2AC9192E64C}"/>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8B7DCF-7168-4376-8641-10965E65A6B3}"/>
              </a:ext>
            </a:extLst>
          </p:cNvPr>
          <p:cNvSpPr>
            <a:spLocks noGrp="1"/>
          </p:cNvSpPr>
          <p:nvPr>
            <p:ph type="dt" sz="half" idx="2"/>
          </p:nvPr>
        </p:nvSpPr>
        <p:spPr>
          <a:xfrm>
            <a:off x="838200" y="6515753"/>
            <a:ext cx="2743200" cy="205722"/>
          </a:xfrm>
          <a:prstGeom prst="rect">
            <a:avLst/>
          </a:prstGeom>
        </p:spPr>
        <p:txBody>
          <a:bodyPr vert="horz" lIns="91440" tIns="45720" rIns="91440" bIns="45720" rtlCol="0" anchor="ctr"/>
          <a:lstStyle>
            <a:lvl1pPr algn="l">
              <a:defRPr sz="1000" cap="all" spc="100" baseline="0">
                <a:solidFill>
                  <a:schemeClr val="bg1">
                    <a:lumMod val="50000"/>
                  </a:schemeClr>
                </a:solidFill>
                <a:latin typeface="Seaford" panose="020B0502030303020204" pitchFamily="34" charset="0"/>
              </a:defRPr>
            </a:lvl1pPr>
          </a:lstStyle>
          <a:p>
            <a:r>
              <a:rPr lang="en-US" dirty="0"/>
              <a:t>06/10/2022</a:t>
            </a:r>
          </a:p>
        </p:txBody>
      </p:sp>
      <p:sp>
        <p:nvSpPr>
          <p:cNvPr id="5" name="Footer Placeholder 4">
            <a:extLst>
              <a:ext uri="{FF2B5EF4-FFF2-40B4-BE49-F238E27FC236}">
                <a16:creationId xmlns:a16="http://schemas.microsoft.com/office/drawing/2014/main" id="{9E498FEF-9751-417B-82B2-BBAD0766584D}"/>
              </a:ext>
            </a:extLst>
          </p:cNvPr>
          <p:cNvSpPr>
            <a:spLocks noGrp="1"/>
          </p:cNvSpPr>
          <p:nvPr>
            <p:ph type="ftr" sz="quarter" idx="3"/>
          </p:nvPr>
        </p:nvSpPr>
        <p:spPr>
          <a:xfrm>
            <a:off x="4038600" y="6515753"/>
            <a:ext cx="4114800" cy="205722"/>
          </a:xfrm>
          <a:prstGeom prst="rect">
            <a:avLst/>
          </a:prstGeom>
        </p:spPr>
        <p:txBody>
          <a:bodyPr vert="horz" lIns="91440" tIns="45720" rIns="91440" bIns="45720" rtlCol="0" anchor="ctr"/>
          <a:lstStyle>
            <a:lvl1pPr algn="ctr">
              <a:defRPr sz="1000" cap="all" spc="100" baseline="0">
                <a:solidFill>
                  <a:schemeClr val="bg1">
                    <a:lumMod val="50000"/>
                  </a:schemeClr>
                </a:solidFill>
                <a:latin typeface="Seaford" panose="020B0502030303020204" pitchFamily="34" charset="0"/>
              </a:defRPr>
            </a:lvl1pPr>
          </a:lstStyle>
          <a:p>
            <a:r>
              <a:rPr lang="en-US" dirty="0"/>
              <a:t>BPM PROJECT – GROUP K	</a:t>
            </a:r>
          </a:p>
        </p:txBody>
      </p:sp>
      <p:sp>
        <p:nvSpPr>
          <p:cNvPr id="6" name="Slide Number Placeholder 5">
            <a:extLst>
              <a:ext uri="{FF2B5EF4-FFF2-40B4-BE49-F238E27FC236}">
                <a16:creationId xmlns:a16="http://schemas.microsoft.com/office/drawing/2014/main" id="{FFF7CE99-0833-4AF7-954F-3E4BD5F9CD0B}"/>
              </a:ext>
            </a:extLst>
          </p:cNvPr>
          <p:cNvSpPr>
            <a:spLocks noGrp="1"/>
          </p:cNvSpPr>
          <p:nvPr>
            <p:ph type="sldNum" sz="quarter" idx="4"/>
          </p:nvPr>
        </p:nvSpPr>
        <p:spPr>
          <a:xfrm>
            <a:off x="8610600" y="6515753"/>
            <a:ext cx="2743200" cy="205722"/>
          </a:xfrm>
          <a:prstGeom prst="rect">
            <a:avLst/>
          </a:prstGeom>
        </p:spPr>
        <p:txBody>
          <a:bodyPr vert="horz" lIns="91440" tIns="45720" rIns="91440" bIns="45720" rtlCol="0" anchor="ctr"/>
          <a:lstStyle>
            <a:lvl1pPr algn="r">
              <a:defRPr sz="1000" cap="all" spc="100" baseline="0">
                <a:solidFill>
                  <a:schemeClr val="bg1">
                    <a:lumMod val="50000"/>
                  </a:schemeClr>
                </a:solidFill>
                <a:latin typeface="Seaford" panose="020B0502030303020204" pitchFamily="34" charset="0"/>
              </a:defRPr>
            </a:lvl1pPr>
          </a:lstStyle>
          <a:p>
            <a:fld id="{BF860B6F-2FE3-4DE6-9496-980E987E7466}" type="slidenum">
              <a:rPr lang="en-US" smtClean="0"/>
              <a:pPr/>
              <a:t>‹#›</a:t>
            </a:fld>
            <a:endParaRPr lang="en-US" dirty="0"/>
          </a:p>
        </p:txBody>
      </p:sp>
      <p:pic>
        <p:nvPicPr>
          <p:cNvPr id="8" name="Picture 7" descr="Text&#10;&#10;Description automatically generated">
            <a:extLst>
              <a:ext uri="{FF2B5EF4-FFF2-40B4-BE49-F238E27FC236}">
                <a16:creationId xmlns:a16="http://schemas.microsoft.com/office/drawing/2014/main" id="{CB1F8D41-9C5A-1C03-1BC9-7F8F5EDFB721}"/>
              </a:ext>
            </a:extLst>
          </p:cNvPr>
          <p:cNvPicPr>
            <a:picLocks noChangeAspect="1"/>
          </p:cNvPicPr>
          <p:nvPr userDrawn="1"/>
        </p:nvPicPr>
        <p:blipFill>
          <a:blip r:embed="rId24"/>
          <a:stretch>
            <a:fillRect/>
          </a:stretch>
        </p:blipFill>
        <p:spPr>
          <a:xfrm>
            <a:off x="32916" y="6076003"/>
            <a:ext cx="696168" cy="781997"/>
          </a:xfrm>
          <a:prstGeom prst="rect">
            <a:avLst/>
          </a:prstGeom>
        </p:spPr>
      </p:pic>
    </p:spTree>
    <p:extLst>
      <p:ext uri="{BB962C8B-B14F-4D97-AF65-F5344CB8AC3E}">
        <p14:creationId xmlns:p14="http://schemas.microsoft.com/office/powerpoint/2010/main" val="2219404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hdr="0"/>
  <p:txStyles>
    <p:titleStyle>
      <a:lvl1pPr algn="l" defTabSz="914400" rtl="0" eaLnBrk="1" latinLnBrk="0" hangingPunct="1">
        <a:lnSpc>
          <a:spcPct val="80000"/>
        </a:lnSpc>
        <a:spcBef>
          <a:spcPct val="0"/>
        </a:spcBef>
        <a:buNone/>
        <a:defRPr sz="4000" kern="1200" cap="all" spc="200" baseline="0">
          <a:ln w="19050">
            <a:solidFill>
              <a:schemeClr val="accent1"/>
            </a:solidFill>
          </a:ln>
          <a:no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11.svg"/></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B6DFB-ABFC-4F52-D5F2-026D1AAAFB5F}"/>
              </a:ext>
            </a:extLst>
          </p:cNvPr>
          <p:cNvSpPr>
            <a:spLocks noGrp="1"/>
          </p:cNvSpPr>
          <p:nvPr>
            <p:ph type="ctrTitle"/>
          </p:nvPr>
        </p:nvSpPr>
        <p:spPr>
          <a:xfrm>
            <a:off x="693546" y="134444"/>
            <a:ext cx="5402454" cy="2510445"/>
          </a:xfrm>
        </p:spPr>
        <p:txBody>
          <a:bodyPr>
            <a:normAutofit fontScale="90000"/>
          </a:bodyPr>
          <a:lstStyle/>
          <a:p>
            <a:r>
              <a:rPr lang="en-US" dirty="0"/>
              <a:t>Business Process management </a:t>
            </a:r>
          </a:p>
        </p:txBody>
      </p:sp>
      <p:sp>
        <p:nvSpPr>
          <p:cNvPr id="3" name="Subtitle 2">
            <a:extLst>
              <a:ext uri="{FF2B5EF4-FFF2-40B4-BE49-F238E27FC236}">
                <a16:creationId xmlns:a16="http://schemas.microsoft.com/office/drawing/2014/main" id="{BB9803FF-40BD-2AC4-7131-43D7DA7D5689}"/>
              </a:ext>
            </a:extLst>
          </p:cNvPr>
          <p:cNvSpPr>
            <a:spLocks noGrp="1"/>
          </p:cNvSpPr>
          <p:nvPr>
            <p:ph type="subTitle" idx="1"/>
          </p:nvPr>
        </p:nvSpPr>
        <p:spPr>
          <a:xfrm>
            <a:off x="693546" y="3653512"/>
            <a:ext cx="5185297" cy="3091734"/>
          </a:xfrm>
        </p:spPr>
        <p:txBody>
          <a:bodyPr>
            <a:normAutofit lnSpcReduction="10000"/>
          </a:bodyPr>
          <a:lstStyle/>
          <a:p>
            <a:r>
              <a:rPr lang="en-US" sz="2000" dirty="0"/>
              <a:t>Group K:</a:t>
            </a:r>
          </a:p>
          <a:p>
            <a:r>
              <a:rPr lang="pt-BR" sz="1600" dirty="0"/>
              <a:t>Gabriel Felipe Martins de Souza |  m20210598</a:t>
            </a:r>
          </a:p>
          <a:p>
            <a:r>
              <a:rPr lang="pt-BR" sz="1600" dirty="0"/>
              <a:t>Luiz Humberto Polaro Vizeu | m20210554</a:t>
            </a:r>
          </a:p>
          <a:p>
            <a:r>
              <a:rPr lang="pt-BR" sz="1600" dirty="0"/>
              <a:t>Rogério Domingos Paulo| m20210597</a:t>
            </a:r>
          </a:p>
          <a:p>
            <a:r>
              <a:rPr lang="pt-BR" sz="1600" dirty="0"/>
              <a:t>Tongjiuzhou Liu | m20211012</a:t>
            </a:r>
          </a:p>
          <a:p>
            <a:endParaRPr lang="pt-BR" sz="1600" dirty="0"/>
          </a:p>
          <a:p>
            <a:pPr algn="r"/>
            <a:endParaRPr lang="pt-BR" sz="1600" dirty="0"/>
          </a:p>
          <a:p>
            <a:pPr algn="r"/>
            <a:endParaRPr lang="pt-BR" sz="1600" dirty="0"/>
          </a:p>
          <a:p>
            <a:pPr algn="r"/>
            <a:r>
              <a:rPr lang="pt-BR" sz="1600" dirty="0"/>
              <a:t>June/2022</a:t>
            </a:r>
          </a:p>
          <a:p>
            <a:endParaRPr lang="en-US" sz="1600" dirty="0"/>
          </a:p>
        </p:txBody>
      </p:sp>
      <p:pic>
        <p:nvPicPr>
          <p:cNvPr id="4" name="Picture 3" descr="Web of wires showing connections between groups and singles">
            <a:extLst>
              <a:ext uri="{FF2B5EF4-FFF2-40B4-BE49-F238E27FC236}">
                <a16:creationId xmlns:a16="http://schemas.microsoft.com/office/drawing/2014/main" id="{FB94B9DD-80BC-D0B2-A2D7-AFC9DB27FC28}"/>
              </a:ext>
            </a:extLst>
          </p:cNvPr>
          <p:cNvPicPr>
            <a:picLocks noChangeAspect="1"/>
          </p:cNvPicPr>
          <p:nvPr/>
        </p:nvPicPr>
        <p:blipFill rotWithShape="1">
          <a:blip r:embed="rId2"/>
          <a:srcRect l="27906" r="12521" b="-2"/>
          <a:stretch/>
        </p:blipFill>
        <p:spPr>
          <a:xfrm>
            <a:off x="6062050" y="-1554"/>
            <a:ext cx="6120571" cy="6857999"/>
          </a:xfrm>
          <a:custGeom>
            <a:avLst/>
            <a:gdLst/>
            <a:ahLst/>
            <a:cxnLst/>
            <a:rect l="l" t="t" r="r" b="b"/>
            <a:pathLst>
              <a:path w="6129950" h="6861439">
                <a:moveTo>
                  <a:pt x="1687527" y="0"/>
                </a:moveTo>
                <a:lnTo>
                  <a:pt x="6129950" y="0"/>
                </a:lnTo>
                <a:lnTo>
                  <a:pt x="6129950" y="6858000"/>
                </a:lnTo>
                <a:lnTo>
                  <a:pt x="5040333" y="6858000"/>
                </a:lnTo>
                <a:lnTo>
                  <a:pt x="5040333" y="6861439"/>
                </a:lnTo>
                <a:lnTo>
                  <a:pt x="272442" y="6861439"/>
                </a:lnTo>
                <a:lnTo>
                  <a:pt x="196402" y="6549696"/>
                </a:lnTo>
                <a:cubicBezTo>
                  <a:pt x="-517926" y="3427393"/>
                  <a:pt x="946083" y="3323532"/>
                  <a:pt x="946083" y="1"/>
                </a:cubicBezTo>
                <a:lnTo>
                  <a:pt x="1687527" y="1"/>
                </a:lnTo>
                <a:close/>
              </a:path>
            </a:pathLst>
          </a:custGeom>
        </p:spPr>
      </p:pic>
      <p:sp>
        <p:nvSpPr>
          <p:cNvPr id="49" name="Title 1">
            <a:extLst>
              <a:ext uri="{FF2B5EF4-FFF2-40B4-BE49-F238E27FC236}">
                <a16:creationId xmlns:a16="http://schemas.microsoft.com/office/drawing/2014/main" id="{47045B3F-3122-DE37-F15D-CCE8770292DD}"/>
              </a:ext>
            </a:extLst>
          </p:cNvPr>
          <p:cNvSpPr txBox="1">
            <a:spLocks/>
          </p:cNvSpPr>
          <p:nvPr/>
        </p:nvSpPr>
        <p:spPr>
          <a:xfrm>
            <a:off x="693546" y="2780887"/>
            <a:ext cx="5402454" cy="381259"/>
          </a:xfrm>
          <a:prstGeom prst="rect">
            <a:avLst/>
          </a:prstGeom>
        </p:spPr>
        <p:txBody>
          <a:bodyPr vert="horz" lIns="91440" tIns="45720" rIns="91440" bIns="45720" rtlCol="0" anchor="b">
            <a:normAutofit fontScale="97500"/>
          </a:bodyPr>
          <a:lstStyle>
            <a:lvl1pPr algn="l" defTabSz="914400" rtl="0" eaLnBrk="1" latinLnBrk="0" hangingPunct="1">
              <a:lnSpc>
                <a:spcPct val="80000"/>
              </a:lnSpc>
              <a:spcBef>
                <a:spcPct val="0"/>
              </a:spcBef>
              <a:buNone/>
              <a:defRPr sz="5400" kern="1200" cap="all" spc="200" baseline="0">
                <a:ln w="19050">
                  <a:solidFill>
                    <a:schemeClr val="accent1"/>
                  </a:solidFill>
                </a:ln>
                <a:noFill/>
                <a:latin typeface="+mj-lt"/>
                <a:ea typeface="+mj-ea"/>
                <a:cs typeface="+mj-cs"/>
              </a:defRPr>
            </a:lvl1pPr>
          </a:lstStyle>
          <a:p>
            <a:r>
              <a:rPr lang="en-US" sz="2400" dirty="0"/>
              <a:t>Project presentation</a:t>
            </a:r>
          </a:p>
        </p:txBody>
      </p:sp>
      <p:pic>
        <p:nvPicPr>
          <p:cNvPr id="8" name="Picture 7" descr="Text&#10;&#10;Description automatically generated">
            <a:extLst>
              <a:ext uri="{FF2B5EF4-FFF2-40B4-BE49-F238E27FC236}">
                <a16:creationId xmlns:a16="http://schemas.microsoft.com/office/drawing/2014/main" id="{E33590F6-0CD9-A984-023B-02832E573C9B}"/>
              </a:ext>
            </a:extLst>
          </p:cNvPr>
          <p:cNvPicPr>
            <a:picLocks noChangeAspect="1"/>
          </p:cNvPicPr>
          <p:nvPr/>
        </p:nvPicPr>
        <p:blipFill>
          <a:blip r:embed="rId3"/>
          <a:stretch>
            <a:fillRect/>
          </a:stretch>
        </p:blipFill>
        <p:spPr>
          <a:xfrm>
            <a:off x="84880" y="5963249"/>
            <a:ext cx="696168" cy="781997"/>
          </a:xfrm>
          <a:prstGeom prst="rect">
            <a:avLst/>
          </a:prstGeom>
        </p:spPr>
      </p:pic>
    </p:spTree>
    <p:extLst>
      <p:ext uri="{BB962C8B-B14F-4D97-AF65-F5344CB8AC3E}">
        <p14:creationId xmlns:p14="http://schemas.microsoft.com/office/powerpoint/2010/main" val="15279120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12">
            <a:extLst>
              <a:ext uri="{FF2B5EF4-FFF2-40B4-BE49-F238E27FC236}">
                <a16:creationId xmlns:a16="http://schemas.microsoft.com/office/drawing/2014/main" id="{BFE2B5AB-A5E2-4E81-9A28-0F3EFE4B47B5}"/>
              </a:ext>
            </a:extLst>
          </p:cNvPr>
          <p:cNvSpPr>
            <a:spLocks noGrp="1"/>
          </p:cNvSpPr>
          <p:nvPr>
            <p:ph type="title"/>
          </p:nvPr>
        </p:nvSpPr>
        <p:spPr>
          <a:xfrm rot="16200000">
            <a:off x="223057" y="3768419"/>
            <a:ext cx="4042945" cy="639195"/>
          </a:xfrm>
        </p:spPr>
        <p:txBody>
          <a:bodyPr/>
          <a:lstStyle/>
          <a:p>
            <a:r>
              <a:rPr lang="en-US" dirty="0"/>
              <a:t>QUALITATIVE ANALYSIS</a:t>
            </a:r>
          </a:p>
        </p:txBody>
      </p:sp>
      <p:sp>
        <p:nvSpPr>
          <p:cNvPr id="4" name="Slide Number Placeholder 3">
            <a:extLst>
              <a:ext uri="{FF2B5EF4-FFF2-40B4-BE49-F238E27FC236}">
                <a16:creationId xmlns:a16="http://schemas.microsoft.com/office/drawing/2014/main" id="{A2AC6252-4303-4C45-9EC4-303A08CB4B58}"/>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10</a:t>
            </a:fld>
            <a:endParaRPr lang="en-US" dirty="0"/>
          </a:p>
        </p:txBody>
      </p:sp>
      <p:sp>
        <p:nvSpPr>
          <p:cNvPr id="42" name="Rectangle 41">
            <a:extLst>
              <a:ext uri="{FF2B5EF4-FFF2-40B4-BE49-F238E27FC236}">
                <a16:creationId xmlns:a16="http://schemas.microsoft.com/office/drawing/2014/main" id="{9F84EF27-B8AF-36FE-A32B-7FBCAB856E58}"/>
              </a:ext>
            </a:extLst>
          </p:cNvPr>
          <p:cNvSpPr/>
          <p:nvPr/>
        </p:nvSpPr>
        <p:spPr>
          <a:xfrm rot="5400000">
            <a:off x="9766385" y="-1006534"/>
            <a:ext cx="972645" cy="39242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Title 1">
            <a:extLst>
              <a:ext uri="{FF2B5EF4-FFF2-40B4-BE49-F238E27FC236}">
                <a16:creationId xmlns:a16="http://schemas.microsoft.com/office/drawing/2014/main" id="{7C82A02C-D40C-8D60-F335-0EFE0AD8FDFB}"/>
              </a:ext>
            </a:extLst>
          </p:cNvPr>
          <p:cNvSpPr txBox="1">
            <a:spLocks/>
          </p:cNvSpPr>
          <p:nvPr/>
        </p:nvSpPr>
        <p:spPr>
          <a:xfrm>
            <a:off x="2891574" y="658420"/>
            <a:ext cx="6408851" cy="665965"/>
          </a:xfrm>
          <a:prstGeom prst="rect">
            <a:avLst/>
          </a:prstGeom>
        </p:spPr>
        <p:txBody>
          <a:bodyPr vert="horz" lIns="91440" tIns="45720" rIns="91440" bIns="45720" rtlCol="0" anchor="ctr">
            <a:noAutofit/>
          </a:bodyPr>
          <a:lstStyle>
            <a:lvl1pPr algn="r" defTabSz="914400" rtl="0" eaLnBrk="1" latinLnBrk="0" hangingPunct="1">
              <a:lnSpc>
                <a:spcPct val="80000"/>
              </a:lnSpc>
              <a:spcBef>
                <a:spcPct val="0"/>
              </a:spcBef>
              <a:buNone/>
              <a:defRPr sz="4000" kern="1200" cap="all" spc="200" baseline="0">
                <a:ln w="19050">
                  <a:solidFill>
                    <a:schemeClr val="accent1"/>
                  </a:solidFill>
                </a:ln>
                <a:noFill/>
                <a:latin typeface="+mj-lt"/>
                <a:ea typeface="+mj-ea"/>
                <a:cs typeface="+mj-cs"/>
              </a:defRPr>
            </a:lvl1pPr>
          </a:lstStyle>
          <a:p>
            <a:r>
              <a:rPr lang="en-US" dirty="0"/>
              <a:t>WASTE ANALYSIS</a:t>
            </a:r>
          </a:p>
        </p:txBody>
      </p:sp>
      <p:sp>
        <p:nvSpPr>
          <p:cNvPr id="3" name="Flowchart: Document 2">
            <a:extLst>
              <a:ext uri="{FF2B5EF4-FFF2-40B4-BE49-F238E27FC236}">
                <a16:creationId xmlns:a16="http://schemas.microsoft.com/office/drawing/2014/main" id="{7F18438D-A66F-8655-0045-3CD61CA8765D}"/>
              </a:ext>
            </a:extLst>
          </p:cNvPr>
          <p:cNvSpPr/>
          <p:nvPr/>
        </p:nvSpPr>
        <p:spPr>
          <a:xfrm>
            <a:off x="3241531" y="4961229"/>
            <a:ext cx="8913100" cy="748938"/>
          </a:xfrm>
          <a:prstGeom prst="flowChartDocument">
            <a:avLst/>
          </a:prstGeom>
          <a:gradFill flip="none" rotWithShape="1">
            <a:gsLst>
              <a:gs pos="8000">
                <a:schemeClr val="bg1">
                  <a:lumMod val="75000"/>
                </a:schemeClr>
              </a:gs>
              <a:gs pos="26000">
                <a:schemeClr val="bg1">
                  <a:lumMod val="85000"/>
                </a:schemeClr>
              </a:gs>
              <a:gs pos="100000">
                <a:schemeClr val="accent1">
                  <a:tint val="23500"/>
                  <a:satMod val="16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a:p>
            <a:pPr algn="ctr"/>
            <a:r>
              <a:rPr lang="en-US" sz="1400" dirty="0">
                <a:solidFill>
                  <a:schemeClr val="tx1"/>
                </a:solidFill>
              </a:rPr>
              <a:t>.</a:t>
            </a:r>
          </a:p>
          <a:p>
            <a:pPr algn="ctr"/>
            <a:r>
              <a:rPr lang="en-US" sz="1400" dirty="0">
                <a:solidFill>
                  <a:schemeClr val="tx1"/>
                </a:solidFill>
              </a:rPr>
              <a:t>.</a:t>
            </a:r>
          </a:p>
          <a:p>
            <a:pPr algn="ctr"/>
            <a:r>
              <a:rPr lang="en-US" sz="1400" dirty="0">
                <a:solidFill>
                  <a:schemeClr val="tx1"/>
                </a:solidFill>
              </a:rPr>
              <a:t>.</a:t>
            </a:r>
          </a:p>
          <a:p>
            <a:pPr algn="ctr"/>
            <a:endParaRPr lang="en-US" dirty="0"/>
          </a:p>
        </p:txBody>
      </p:sp>
      <p:pic>
        <p:nvPicPr>
          <p:cNvPr id="6" name="Picture 5">
            <a:extLst>
              <a:ext uri="{FF2B5EF4-FFF2-40B4-BE49-F238E27FC236}">
                <a16:creationId xmlns:a16="http://schemas.microsoft.com/office/drawing/2014/main" id="{98E748F6-83A3-B103-2A29-42859A0CAD0E}"/>
              </a:ext>
            </a:extLst>
          </p:cNvPr>
          <p:cNvPicPr>
            <a:picLocks noChangeAspect="1"/>
          </p:cNvPicPr>
          <p:nvPr/>
        </p:nvPicPr>
        <p:blipFill>
          <a:blip r:embed="rId3"/>
          <a:stretch>
            <a:fillRect/>
          </a:stretch>
        </p:blipFill>
        <p:spPr>
          <a:xfrm>
            <a:off x="3269375" y="1631066"/>
            <a:ext cx="8885256" cy="3273515"/>
          </a:xfrm>
          <a:prstGeom prst="rect">
            <a:avLst/>
          </a:prstGeom>
        </p:spPr>
      </p:pic>
    </p:spTree>
    <p:extLst>
      <p:ext uri="{BB962C8B-B14F-4D97-AF65-F5344CB8AC3E}">
        <p14:creationId xmlns:p14="http://schemas.microsoft.com/office/powerpoint/2010/main" val="1740034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12">
            <a:extLst>
              <a:ext uri="{FF2B5EF4-FFF2-40B4-BE49-F238E27FC236}">
                <a16:creationId xmlns:a16="http://schemas.microsoft.com/office/drawing/2014/main" id="{BFE2B5AB-A5E2-4E81-9A28-0F3EFE4B47B5}"/>
              </a:ext>
            </a:extLst>
          </p:cNvPr>
          <p:cNvSpPr>
            <a:spLocks noGrp="1"/>
          </p:cNvSpPr>
          <p:nvPr>
            <p:ph type="title"/>
          </p:nvPr>
        </p:nvSpPr>
        <p:spPr>
          <a:xfrm rot="16200000">
            <a:off x="223057" y="3768419"/>
            <a:ext cx="4042945" cy="639195"/>
          </a:xfrm>
        </p:spPr>
        <p:txBody>
          <a:bodyPr/>
          <a:lstStyle/>
          <a:p>
            <a:r>
              <a:rPr lang="en-US" dirty="0"/>
              <a:t>QUALITATIVE ANALYSIS</a:t>
            </a:r>
          </a:p>
        </p:txBody>
      </p:sp>
      <p:sp>
        <p:nvSpPr>
          <p:cNvPr id="4" name="Slide Number Placeholder 3">
            <a:extLst>
              <a:ext uri="{FF2B5EF4-FFF2-40B4-BE49-F238E27FC236}">
                <a16:creationId xmlns:a16="http://schemas.microsoft.com/office/drawing/2014/main" id="{A2AC6252-4303-4C45-9EC4-303A08CB4B58}"/>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11</a:t>
            </a:fld>
            <a:endParaRPr lang="en-US" dirty="0"/>
          </a:p>
        </p:txBody>
      </p:sp>
      <p:sp>
        <p:nvSpPr>
          <p:cNvPr id="42" name="Rectangle 41">
            <a:extLst>
              <a:ext uri="{FF2B5EF4-FFF2-40B4-BE49-F238E27FC236}">
                <a16:creationId xmlns:a16="http://schemas.microsoft.com/office/drawing/2014/main" id="{9F84EF27-B8AF-36FE-A32B-7FBCAB856E58}"/>
              </a:ext>
            </a:extLst>
          </p:cNvPr>
          <p:cNvSpPr/>
          <p:nvPr/>
        </p:nvSpPr>
        <p:spPr>
          <a:xfrm rot="5400000">
            <a:off x="9766385" y="-1006534"/>
            <a:ext cx="972645" cy="39242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Title 1">
            <a:extLst>
              <a:ext uri="{FF2B5EF4-FFF2-40B4-BE49-F238E27FC236}">
                <a16:creationId xmlns:a16="http://schemas.microsoft.com/office/drawing/2014/main" id="{7C82A02C-D40C-8D60-F335-0EFE0AD8FDFB}"/>
              </a:ext>
            </a:extLst>
          </p:cNvPr>
          <p:cNvSpPr txBox="1">
            <a:spLocks/>
          </p:cNvSpPr>
          <p:nvPr/>
        </p:nvSpPr>
        <p:spPr>
          <a:xfrm>
            <a:off x="2891574" y="658420"/>
            <a:ext cx="6408851" cy="665965"/>
          </a:xfrm>
          <a:prstGeom prst="rect">
            <a:avLst/>
          </a:prstGeom>
        </p:spPr>
        <p:txBody>
          <a:bodyPr vert="horz" lIns="91440" tIns="45720" rIns="91440" bIns="45720" rtlCol="0" anchor="ctr">
            <a:noAutofit/>
          </a:bodyPr>
          <a:lstStyle>
            <a:lvl1pPr algn="r" defTabSz="914400" rtl="0" eaLnBrk="1" latinLnBrk="0" hangingPunct="1">
              <a:lnSpc>
                <a:spcPct val="80000"/>
              </a:lnSpc>
              <a:spcBef>
                <a:spcPct val="0"/>
              </a:spcBef>
              <a:buNone/>
              <a:defRPr sz="4000" kern="1200" cap="all" spc="200" baseline="0">
                <a:ln w="19050">
                  <a:solidFill>
                    <a:schemeClr val="accent1"/>
                  </a:solidFill>
                </a:ln>
                <a:noFill/>
                <a:latin typeface="+mj-lt"/>
                <a:ea typeface="+mj-ea"/>
                <a:cs typeface="+mj-cs"/>
              </a:defRPr>
            </a:lvl1pPr>
          </a:lstStyle>
          <a:p>
            <a:r>
              <a:rPr lang="en-US" dirty="0"/>
              <a:t>ISSUE REGISTER</a:t>
            </a:r>
          </a:p>
        </p:txBody>
      </p:sp>
      <p:sp>
        <p:nvSpPr>
          <p:cNvPr id="13" name="Flowchart: Document 12">
            <a:extLst>
              <a:ext uri="{FF2B5EF4-FFF2-40B4-BE49-F238E27FC236}">
                <a16:creationId xmlns:a16="http://schemas.microsoft.com/office/drawing/2014/main" id="{3D9924B7-7161-9B0C-58DD-51247A2E20B3}"/>
              </a:ext>
            </a:extLst>
          </p:cNvPr>
          <p:cNvSpPr/>
          <p:nvPr/>
        </p:nvSpPr>
        <p:spPr>
          <a:xfrm>
            <a:off x="3179038" y="5193760"/>
            <a:ext cx="9012962" cy="748938"/>
          </a:xfrm>
          <a:prstGeom prst="flowChartDocument">
            <a:avLst/>
          </a:prstGeom>
          <a:gradFill flip="none" rotWithShape="1">
            <a:gsLst>
              <a:gs pos="8000">
                <a:schemeClr val="bg1">
                  <a:lumMod val="75000"/>
                </a:schemeClr>
              </a:gs>
              <a:gs pos="26000">
                <a:schemeClr val="bg1">
                  <a:lumMod val="85000"/>
                </a:schemeClr>
              </a:gs>
              <a:gs pos="100000">
                <a:schemeClr val="accent1">
                  <a:tint val="23500"/>
                  <a:satMod val="16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a:p>
            <a:pPr algn="ctr"/>
            <a:r>
              <a:rPr lang="en-US" sz="1400" dirty="0">
                <a:solidFill>
                  <a:schemeClr val="tx1"/>
                </a:solidFill>
              </a:rPr>
              <a:t>.</a:t>
            </a:r>
          </a:p>
          <a:p>
            <a:pPr algn="ctr"/>
            <a:r>
              <a:rPr lang="en-US" sz="1400" dirty="0">
                <a:solidFill>
                  <a:schemeClr val="tx1"/>
                </a:solidFill>
              </a:rPr>
              <a:t>.</a:t>
            </a:r>
          </a:p>
          <a:p>
            <a:pPr algn="ctr"/>
            <a:r>
              <a:rPr lang="en-US" sz="1400" dirty="0">
                <a:solidFill>
                  <a:schemeClr val="tx1"/>
                </a:solidFill>
              </a:rPr>
              <a:t>.</a:t>
            </a:r>
          </a:p>
          <a:p>
            <a:pPr algn="ctr"/>
            <a:endParaRPr lang="en-US" dirty="0"/>
          </a:p>
        </p:txBody>
      </p:sp>
      <p:pic>
        <p:nvPicPr>
          <p:cNvPr id="11" name="Picture 10" descr="A screenshot of a computer&#10;&#10;Description automatically generated with medium confidence">
            <a:extLst>
              <a:ext uri="{FF2B5EF4-FFF2-40B4-BE49-F238E27FC236}">
                <a16:creationId xmlns:a16="http://schemas.microsoft.com/office/drawing/2014/main" id="{1BD681FB-FA33-D977-6435-F9D0EF334F65}"/>
              </a:ext>
            </a:extLst>
          </p:cNvPr>
          <p:cNvPicPr>
            <a:picLocks noChangeAspect="1"/>
          </p:cNvPicPr>
          <p:nvPr/>
        </p:nvPicPr>
        <p:blipFill rotWithShape="1">
          <a:blip r:embed="rId3"/>
          <a:srcRect t="-1" b="54140"/>
          <a:stretch/>
        </p:blipFill>
        <p:spPr>
          <a:xfrm>
            <a:off x="3266680" y="1513512"/>
            <a:ext cx="8925149" cy="3530125"/>
          </a:xfrm>
          <a:prstGeom prst="rect">
            <a:avLst/>
          </a:prstGeom>
        </p:spPr>
      </p:pic>
    </p:spTree>
    <p:extLst>
      <p:ext uri="{BB962C8B-B14F-4D97-AF65-F5344CB8AC3E}">
        <p14:creationId xmlns:p14="http://schemas.microsoft.com/office/powerpoint/2010/main" val="1583650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12">
            <a:extLst>
              <a:ext uri="{FF2B5EF4-FFF2-40B4-BE49-F238E27FC236}">
                <a16:creationId xmlns:a16="http://schemas.microsoft.com/office/drawing/2014/main" id="{BFE2B5AB-A5E2-4E81-9A28-0F3EFE4B47B5}"/>
              </a:ext>
            </a:extLst>
          </p:cNvPr>
          <p:cNvSpPr>
            <a:spLocks noGrp="1"/>
          </p:cNvSpPr>
          <p:nvPr>
            <p:ph type="title"/>
          </p:nvPr>
        </p:nvSpPr>
        <p:spPr>
          <a:xfrm rot="16200000">
            <a:off x="223057" y="3768419"/>
            <a:ext cx="4042945" cy="639195"/>
          </a:xfrm>
        </p:spPr>
        <p:txBody>
          <a:bodyPr/>
          <a:lstStyle/>
          <a:p>
            <a:r>
              <a:rPr lang="en-US" dirty="0"/>
              <a:t>QUALITATIVE ANALYSIS</a:t>
            </a:r>
          </a:p>
        </p:txBody>
      </p:sp>
      <p:sp>
        <p:nvSpPr>
          <p:cNvPr id="4" name="Slide Number Placeholder 3">
            <a:extLst>
              <a:ext uri="{FF2B5EF4-FFF2-40B4-BE49-F238E27FC236}">
                <a16:creationId xmlns:a16="http://schemas.microsoft.com/office/drawing/2014/main" id="{A2AC6252-4303-4C45-9EC4-303A08CB4B58}"/>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12</a:t>
            </a:fld>
            <a:endParaRPr lang="en-US" dirty="0"/>
          </a:p>
        </p:txBody>
      </p:sp>
      <p:sp>
        <p:nvSpPr>
          <p:cNvPr id="42" name="Rectangle 41">
            <a:extLst>
              <a:ext uri="{FF2B5EF4-FFF2-40B4-BE49-F238E27FC236}">
                <a16:creationId xmlns:a16="http://schemas.microsoft.com/office/drawing/2014/main" id="{9F84EF27-B8AF-36FE-A32B-7FBCAB856E58}"/>
              </a:ext>
            </a:extLst>
          </p:cNvPr>
          <p:cNvSpPr/>
          <p:nvPr/>
        </p:nvSpPr>
        <p:spPr>
          <a:xfrm rot="5400000">
            <a:off x="9766385" y="-1006534"/>
            <a:ext cx="972645" cy="39242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Title 1">
            <a:extLst>
              <a:ext uri="{FF2B5EF4-FFF2-40B4-BE49-F238E27FC236}">
                <a16:creationId xmlns:a16="http://schemas.microsoft.com/office/drawing/2014/main" id="{7C82A02C-D40C-8D60-F335-0EFE0AD8FDFB}"/>
              </a:ext>
            </a:extLst>
          </p:cNvPr>
          <p:cNvSpPr txBox="1">
            <a:spLocks/>
          </p:cNvSpPr>
          <p:nvPr/>
        </p:nvSpPr>
        <p:spPr>
          <a:xfrm>
            <a:off x="2891574" y="658420"/>
            <a:ext cx="6408851" cy="665965"/>
          </a:xfrm>
          <a:prstGeom prst="rect">
            <a:avLst/>
          </a:prstGeom>
        </p:spPr>
        <p:txBody>
          <a:bodyPr vert="horz" lIns="91440" tIns="45720" rIns="91440" bIns="45720" rtlCol="0" anchor="ctr">
            <a:noAutofit/>
          </a:bodyPr>
          <a:lstStyle>
            <a:lvl1pPr algn="r" defTabSz="914400" rtl="0" eaLnBrk="1" latinLnBrk="0" hangingPunct="1">
              <a:lnSpc>
                <a:spcPct val="80000"/>
              </a:lnSpc>
              <a:spcBef>
                <a:spcPct val="0"/>
              </a:spcBef>
              <a:buNone/>
              <a:defRPr sz="4000" kern="1200" cap="all" spc="200" baseline="0">
                <a:ln w="19050">
                  <a:solidFill>
                    <a:schemeClr val="accent1"/>
                  </a:solidFill>
                </a:ln>
                <a:noFill/>
                <a:latin typeface="+mj-lt"/>
                <a:ea typeface="+mj-ea"/>
                <a:cs typeface="+mj-cs"/>
              </a:defRPr>
            </a:lvl1pPr>
          </a:lstStyle>
          <a:p>
            <a:r>
              <a:rPr lang="en-US" dirty="0"/>
              <a:t>PICK CHART</a:t>
            </a:r>
          </a:p>
        </p:txBody>
      </p:sp>
      <p:pic>
        <p:nvPicPr>
          <p:cNvPr id="8" name="Imagem 2" descr="Linha do tempo&#10;&#10;Descrição gerada automaticamente com confiança baixa">
            <a:extLst>
              <a:ext uri="{FF2B5EF4-FFF2-40B4-BE49-F238E27FC236}">
                <a16:creationId xmlns:a16="http://schemas.microsoft.com/office/drawing/2014/main" id="{2AFFBABF-DB34-7FE0-C35E-63B59B621979}"/>
              </a:ext>
            </a:extLst>
          </p:cNvPr>
          <p:cNvPicPr>
            <a:picLocks noChangeAspect="1"/>
          </p:cNvPicPr>
          <p:nvPr/>
        </p:nvPicPr>
        <p:blipFill>
          <a:blip r:embed="rId3"/>
          <a:stretch>
            <a:fillRect/>
          </a:stretch>
        </p:blipFill>
        <p:spPr>
          <a:xfrm>
            <a:off x="4389120" y="1415912"/>
            <a:ext cx="5435757" cy="5442088"/>
          </a:xfrm>
          <a:prstGeom prst="rect">
            <a:avLst/>
          </a:prstGeom>
        </p:spPr>
      </p:pic>
    </p:spTree>
    <p:extLst>
      <p:ext uri="{BB962C8B-B14F-4D97-AF65-F5344CB8AC3E}">
        <p14:creationId xmlns:p14="http://schemas.microsoft.com/office/powerpoint/2010/main" val="6125260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12">
            <a:extLst>
              <a:ext uri="{FF2B5EF4-FFF2-40B4-BE49-F238E27FC236}">
                <a16:creationId xmlns:a16="http://schemas.microsoft.com/office/drawing/2014/main" id="{BFE2B5AB-A5E2-4E81-9A28-0F3EFE4B47B5}"/>
              </a:ext>
            </a:extLst>
          </p:cNvPr>
          <p:cNvSpPr>
            <a:spLocks noGrp="1"/>
          </p:cNvSpPr>
          <p:nvPr>
            <p:ph type="title"/>
          </p:nvPr>
        </p:nvSpPr>
        <p:spPr>
          <a:xfrm rot="16200000">
            <a:off x="70497" y="3615858"/>
            <a:ext cx="4348066" cy="639195"/>
          </a:xfrm>
        </p:spPr>
        <p:txBody>
          <a:bodyPr/>
          <a:lstStyle/>
          <a:p>
            <a:r>
              <a:rPr lang="en-US" dirty="0"/>
              <a:t>QUANTITATIVE ANALYSIS</a:t>
            </a:r>
          </a:p>
        </p:txBody>
      </p:sp>
      <p:sp>
        <p:nvSpPr>
          <p:cNvPr id="4" name="Slide Number Placeholder 3">
            <a:extLst>
              <a:ext uri="{FF2B5EF4-FFF2-40B4-BE49-F238E27FC236}">
                <a16:creationId xmlns:a16="http://schemas.microsoft.com/office/drawing/2014/main" id="{A2AC6252-4303-4C45-9EC4-303A08CB4B58}"/>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13</a:t>
            </a:fld>
            <a:endParaRPr lang="en-US" dirty="0"/>
          </a:p>
        </p:txBody>
      </p:sp>
      <p:sp>
        <p:nvSpPr>
          <p:cNvPr id="47" name="TextBox 46">
            <a:extLst>
              <a:ext uri="{FF2B5EF4-FFF2-40B4-BE49-F238E27FC236}">
                <a16:creationId xmlns:a16="http://schemas.microsoft.com/office/drawing/2014/main" id="{99458522-B33A-19EB-FB09-AB4E25579F9D}"/>
              </a:ext>
            </a:extLst>
          </p:cNvPr>
          <p:cNvSpPr txBox="1"/>
          <p:nvPr/>
        </p:nvSpPr>
        <p:spPr>
          <a:xfrm>
            <a:off x="3721077" y="1574962"/>
            <a:ext cx="8356922" cy="286232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effectLst/>
                <a:ea typeface="Calibri" panose="020F0502020204030204" pitchFamily="34" charset="0"/>
                <a:cs typeface="Arial" panose="020B0604020202020204" pitchFamily="34" charset="0"/>
              </a:rPr>
              <a:t>Techniques for analyzing business processes quantitatively in terms of process performance measures such as cycle time, waiting time, cost, and resource utilization.</a:t>
            </a:r>
          </a:p>
        </p:txBody>
      </p:sp>
    </p:spTree>
    <p:extLst>
      <p:ext uri="{BB962C8B-B14F-4D97-AF65-F5344CB8AC3E}">
        <p14:creationId xmlns:p14="http://schemas.microsoft.com/office/powerpoint/2010/main" val="843647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12">
            <a:extLst>
              <a:ext uri="{FF2B5EF4-FFF2-40B4-BE49-F238E27FC236}">
                <a16:creationId xmlns:a16="http://schemas.microsoft.com/office/drawing/2014/main" id="{BFE2B5AB-A5E2-4E81-9A28-0F3EFE4B47B5}"/>
              </a:ext>
            </a:extLst>
          </p:cNvPr>
          <p:cNvSpPr>
            <a:spLocks noGrp="1"/>
          </p:cNvSpPr>
          <p:nvPr>
            <p:ph type="title"/>
          </p:nvPr>
        </p:nvSpPr>
        <p:spPr>
          <a:xfrm rot="16200000">
            <a:off x="70497" y="3615858"/>
            <a:ext cx="4348066" cy="639195"/>
          </a:xfrm>
        </p:spPr>
        <p:txBody>
          <a:bodyPr/>
          <a:lstStyle/>
          <a:p>
            <a:r>
              <a:rPr lang="en-US" dirty="0"/>
              <a:t>QUANTITATIVE ANALYSIS</a:t>
            </a:r>
          </a:p>
        </p:txBody>
      </p:sp>
      <p:sp>
        <p:nvSpPr>
          <p:cNvPr id="4" name="Slide Number Placeholder 3">
            <a:extLst>
              <a:ext uri="{FF2B5EF4-FFF2-40B4-BE49-F238E27FC236}">
                <a16:creationId xmlns:a16="http://schemas.microsoft.com/office/drawing/2014/main" id="{A2AC6252-4303-4C45-9EC4-303A08CB4B58}"/>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14</a:t>
            </a:fld>
            <a:endParaRPr lang="en-US" dirty="0"/>
          </a:p>
        </p:txBody>
      </p:sp>
      <p:pic>
        <p:nvPicPr>
          <p:cNvPr id="5" name="Picture 4">
            <a:extLst>
              <a:ext uri="{FF2B5EF4-FFF2-40B4-BE49-F238E27FC236}">
                <a16:creationId xmlns:a16="http://schemas.microsoft.com/office/drawing/2014/main" id="{2A7FDB7C-FBA0-FC19-7F52-8197037BED86}"/>
              </a:ext>
            </a:extLst>
          </p:cNvPr>
          <p:cNvPicPr>
            <a:picLocks noChangeAspect="1"/>
          </p:cNvPicPr>
          <p:nvPr/>
        </p:nvPicPr>
        <p:blipFill>
          <a:blip r:embed="rId3"/>
          <a:stretch>
            <a:fillRect/>
          </a:stretch>
        </p:blipFill>
        <p:spPr>
          <a:xfrm>
            <a:off x="3427791" y="415657"/>
            <a:ext cx="8764209" cy="5526052"/>
          </a:xfrm>
          <a:prstGeom prst="rect">
            <a:avLst/>
          </a:prstGeom>
        </p:spPr>
      </p:pic>
    </p:spTree>
    <p:extLst>
      <p:ext uri="{BB962C8B-B14F-4D97-AF65-F5344CB8AC3E}">
        <p14:creationId xmlns:p14="http://schemas.microsoft.com/office/powerpoint/2010/main" val="32408440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12">
            <a:extLst>
              <a:ext uri="{FF2B5EF4-FFF2-40B4-BE49-F238E27FC236}">
                <a16:creationId xmlns:a16="http://schemas.microsoft.com/office/drawing/2014/main" id="{BFE2B5AB-A5E2-4E81-9A28-0F3EFE4B47B5}"/>
              </a:ext>
            </a:extLst>
          </p:cNvPr>
          <p:cNvSpPr>
            <a:spLocks noGrp="1"/>
          </p:cNvSpPr>
          <p:nvPr>
            <p:ph type="title"/>
          </p:nvPr>
        </p:nvSpPr>
        <p:spPr>
          <a:xfrm rot="16200000">
            <a:off x="70497" y="3615858"/>
            <a:ext cx="4348066" cy="639195"/>
          </a:xfrm>
        </p:spPr>
        <p:txBody>
          <a:bodyPr/>
          <a:lstStyle/>
          <a:p>
            <a:r>
              <a:rPr lang="en-US" dirty="0"/>
              <a:t>QUANTITATIVE ANALYSIS</a:t>
            </a:r>
          </a:p>
        </p:txBody>
      </p:sp>
      <p:sp>
        <p:nvSpPr>
          <p:cNvPr id="4" name="Slide Number Placeholder 3">
            <a:extLst>
              <a:ext uri="{FF2B5EF4-FFF2-40B4-BE49-F238E27FC236}">
                <a16:creationId xmlns:a16="http://schemas.microsoft.com/office/drawing/2014/main" id="{A2AC6252-4303-4C45-9EC4-303A08CB4B58}"/>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15</a:t>
            </a:fld>
            <a:endParaRPr lang="en-US" dirty="0"/>
          </a:p>
        </p:txBody>
      </p:sp>
      <p:pic>
        <p:nvPicPr>
          <p:cNvPr id="8" name="Picture 7">
            <a:extLst>
              <a:ext uri="{FF2B5EF4-FFF2-40B4-BE49-F238E27FC236}">
                <a16:creationId xmlns:a16="http://schemas.microsoft.com/office/drawing/2014/main" id="{AE8A7D1F-D45F-8355-709C-4F903B7F8A0F}"/>
              </a:ext>
            </a:extLst>
          </p:cNvPr>
          <p:cNvPicPr>
            <a:picLocks noChangeAspect="1"/>
          </p:cNvPicPr>
          <p:nvPr/>
        </p:nvPicPr>
        <p:blipFill>
          <a:blip r:embed="rId3"/>
          <a:stretch>
            <a:fillRect/>
          </a:stretch>
        </p:blipFill>
        <p:spPr>
          <a:xfrm>
            <a:off x="4321742" y="103516"/>
            <a:ext cx="6545180" cy="4004394"/>
          </a:xfrm>
          <a:prstGeom prst="rect">
            <a:avLst/>
          </a:prstGeom>
        </p:spPr>
      </p:pic>
      <p:pic>
        <p:nvPicPr>
          <p:cNvPr id="11" name="Imagem 30" descr="Tabela&#10;&#10;Descrição gerada automaticamente">
            <a:extLst>
              <a:ext uri="{FF2B5EF4-FFF2-40B4-BE49-F238E27FC236}">
                <a16:creationId xmlns:a16="http://schemas.microsoft.com/office/drawing/2014/main" id="{F09FEF63-4AE8-0D2D-5D56-60AE8D5FBBE3}"/>
              </a:ext>
            </a:extLst>
          </p:cNvPr>
          <p:cNvPicPr>
            <a:picLocks noChangeAspect="1"/>
          </p:cNvPicPr>
          <p:nvPr/>
        </p:nvPicPr>
        <p:blipFill>
          <a:blip r:embed="rId4"/>
          <a:stretch>
            <a:fillRect/>
          </a:stretch>
        </p:blipFill>
        <p:spPr>
          <a:xfrm>
            <a:off x="4138862" y="4387763"/>
            <a:ext cx="7750076" cy="2127990"/>
          </a:xfrm>
          <a:prstGeom prst="rect">
            <a:avLst/>
          </a:prstGeom>
        </p:spPr>
      </p:pic>
      <p:sp>
        <p:nvSpPr>
          <p:cNvPr id="12" name="Text Placeholder 107">
            <a:extLst>
              <a:ext uri="{FF2B5EF4-FFF2-40B4-BE49-F238E27FC236}">
                <a16:creationId xmlns:a16="http://schemas.microsoft.com/office/drawing/2014/main" id="{52FF84AD-D181-9A9B-CB11-43FB05ABA7A3}"/>
              </a:ext>
            </a:extLst>
          </p:cNvPr>
          <p:cNvSpPr txBox="1">
            <a:spLocks/>
          </p:cNvSpPr>
          <p:nvPr/>
        </p:nvSpPr>
        <p:spPr>
          <a:xfrm>
            <a:off x="4125774" y="6495952"/>
            <a:ext cx="3697459"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t>Cycle Time Efficiency for As-Is Model</a:t>
            </a:r>
          </a:p>
        </p:txBody>
      </p:sp>
    </p:spTree>
    <p:extLst>
      <p:ext uri="{BB962C8B-B14F-4D97-AF65-F5344CB8AC3E}">
        <p14:creationId xmlns:p14="http://schemas.microsoft.com/office/powerpoint/2010/main" val="3983661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Machine gears">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a:blip r:embed="rId2"/>
          <a:srcRect/>
          <a:stretch/>
        </p:blipFill>
        <p:spPr>
          <a:xfrm>
            <a:off x="1654798" y="468921"/>
            <a:ext cx="8882405" cy="5920157"/>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dirty="0"/>
              <a:t>PROCESS REDESIGN </a:t>
            </a:r>
          </a:p>
        </p:txBody>
      </p:sp>
    </p:spTree>
    <p:extLst>
      <p:ext uri="{BB962C8B-B14F-4D97-AF65-F5344CB8AC3E}">
        <p14:creationId xmlns:p14="http://schemas.microsoft.com/office/powerpoint/2010/main" val="17818127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27400555-FDF0-4051-BE1D-9F1757952D08}"/>
              </a:ext>
            </a:extLst>
          </p:cNvPr>
          <p:cNvSpPr>
            <a:spLocks noGrp="1"/>
          </p:cNvSpPr>
          <p:nvPr>
            <p:ph type="title"/>
          </p:nvPr>
        </p:nvSpPr>
        <p:spPr>
          <a:xfrm>
            <a:off x="2891574" y="658420"/>
            <a:ext cx="6408851" cy="665965"/>
          </a:xfrm>
        </p:spPr>
        <p:txBody>
          <a:bodyPr/>
          <a:lstStyle/>
          <a:p>
            <a:r>
              <a:rPr lang="en-US" dirty="0"/>
              <a:t>Exploitative Redesign approach </a:t>
            </a:r>
          </a:p>
        </p:txBody>
      </p:sp>
      <p:sp>
        <p:nvSpPr>
          <p:cNvPr id="4" name="Slide Number Placeholder 3">
            <a:extLst>
              <a:ext uri="{FF2B5EF4-FFF2-40B4-BE49-F238E27FC236}">
                <a16:creationId xmlns:a16="http://schemas.microsoft.com/office/drawing/2014/main" id="{CB7C6ECA-F6C9-4E40-9615-903B54C7BA2B}"/>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17</a:t>
            </a:fld>
            <a:endParaRPr lang="en-US" dirty="0"/>
          </a:p>
        </p:txBody>
      </p:sp>
      <p:sp>
        <p:nvSpPr>
          <p:cNvPr id="33" name="Text Placeholder 107">
            <a:extLst>
              <a:ext uri="{FF2B5EF4-FFF2-40B4-BE49-F238E27FC236}">
                <a16:creationId xmlns:a16="http://schemas.microsoft.com/office/drawing/2014/main" id="{844F7D4D-186C-2A20-94DD-E43ADDF22F73}"/>
              </a:ext>
            </a:extLst>
          </p:cNvPr>
          <p:cNvSpPr txBox="1">
            <a:spLocks/>
          </p:cNvSpPr>
          <p:nvPr/>
        </p:nvSpPr>
        <p:spPr>
          <a:xfrm rot="16200000">
            <a:off x="-633572" y="4705299"/>
            <a:ext cx="4066672"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t>Finalize Consultation Process - Redesign</a:t>
            </a:r>
          </a:p>
        </p:txBody>
      </p:sp>
      <p:pic>
        <p:nvPicPr>
          <p:cNvPr id="9" name="Imagem 41" descr="Tabela&#10;&#10;Descrição gerada automaticamente">
            <a:extLst>
              <a:ext uri="{FF2B5EF4-FFF2-40B4-BE49-F238E27FC236}">
                <a16:creationId xmlns:a16="http://schemas.microsoft.com/office/drawing/2014/main" id="{29C91C7B-0D9A-C14D-26CF-295511D2541E}"/>
              </a:ext>
            </a:extLst>
          </p:cNvPr>
          <p:cNvPicPr>
            <a:picLocks noChangeAspect="1"/>
          </p:cNvPicPr>
          <p:nvPr/>
        </p:nvPicPr>
        <p:blipFill>
          <a:blip r:embed="rId3"/>
          <a:stretch>
            <a:fillRect/>
          </a:stretch>
        </p:blipFill>
        <p:spPr>
          <a:xfrm>
            <a:off x="1592164" y="1541577"/>
            <a:ext cx="8880547" cy="5316423"/>
          </a:xfrm>
          <a:prstGeom prst="rect">
            <a:avLst/>
          </a:prstGeom>
        </p:spPr>
      </p:pic>
    </p:spTree>
    <p:extLst>
      <p:ext uri="{BB962C8B-B14F-4D97-AF65-F5344CB8AC3E}">
        <p14:creationId xmlns:p14="http://schemas.microsoft.com/office/powerpoint/2010/main" val="11146285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27400555-FDF0-4051-BE1D-9F1757952D08}"/>
              </a:ext>
            </a:extLst>
          </p:cNvPr>
          <p:cNvSpPr>
            <a:spLocks noGrp="1"/>
          </p:cNvSpPr>
          <p:nvPr>
            <p:ph type="title"/>
          </p:nvPr>
        </p:nvSpPr>
        <p:spPr>
          <a:xfrm>
            <a:off x="2891574" y="658420"/>
            <a:ext cx="6408851" cy="665965"/>
          </a:xfrm>
        </p:spPr>
        <p:txBody>
          <a:bodyPr/>
          <a:lstStyle/>
          <a:p>
            <a:r>
              <a:rPr lang="en-US" dirty="0"/>
              <a:t>WHAT-IF Analysis</a:t>
            </a:r>
          </a:p>
        </p:txBody>
      </p:sp>
      <p:sp>
        <p:nvSpPr>
          <p:cNvPr id="4" name="Slide Number Placeholder 3">
            <a:extLst>
              <a:ext uri="{FF2B5EF4-FFF2-40B4-BE49-F238E27FC236}">
                <a16:creationId xmlns:a16="http://schemas.microsoft.com/office/drawing/2014/main" id="{CB7C6ECA-F6C9-4E40-9615-903B54C7BA2B}"/>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18</a:t>
            </a:fld>
            <a:endParaRPr lang="en-US" dirty="0"/>
          </a:p>
        </p:txBody>
      </p:sp>
      <p:pic>
        <p:nvPicPr>
          <p:cNvPr id="2" name="Picture 1">
            <a:extLst>
              <a:ext uri="{FF2B5EF4-FFF2-40B4-BE49-F238E27FC236}">
                <a16:creationId xmlns:a16="http://schemas.microsoft.com/office/drawing/2014/main" id="{77ED012C-4D17-F6B5-E65E-4AA6FDB2A5AD}"/>
              </a:ext>
            </a:extLst>
          </p:cNvPr>
          <p:cNvPicPr>
            <a:picLocks noChangeAspect="1"/>
          </p:cNvPicPr>
          <p:nvPr/>
        </p:nvPicPr>
        <p:blipFill>
          <a:blip r:embed="rId3"/>
          <a:stretch>
            <a:fillRect/>
          </a:stretch>
        </p:blipFill>
        <p:spPr>
          <a:xfrm>
            <a:off x="2124271" y="1626824"/>
            <a:ext cx="9765117" cy="2777437"/>
          </a:xfrm>
          <a:prstGeom prst="rect">
            <a:avLst/>
          </a:prstGeom>
        </p:spPr>
      </p:pic>
      <p:sp>
        <p:nvSpPr>
          <p:cNvPr id="8" name="TextBox 7">
            <a:extLst>
              <a:ext uri="{FF2B5EF4-FFF2-40B4-BE49-F238E27FC236}">
                <a16:creationId xmlns:a16="http://schemas.microsoft.com/office/drawing/2014/main" id="{F2B3CE38-A63B-6A97-713C-CA6C32C130E9}"/>
              </a:ext>
            </a:extLst>
          </p:cNvPr>
          <p:cNvSpPr txBox="1"/>
          <p:nvPr/>
        </p:nvSpPr>
        <p:spPr>
          <a:xfrm>
            <a:off x="2014085" y="4461881"/>
            <a:ext cx="9138385" cy="1996252"/>
          </a:xfrm>
          <a:prstGeom prst="rect">
            <a:avLst/>
          </a:prstGeom>
          <a:noFill/>
        </p:spPr>
        <p:txBody>
          <a:bodyPr wrap="square">
            <a:spAutoFit/>
          </a:bodyPr>
          <a:lstStyle/>
          <a:p>
            <a:pPr marL="342900" marR="0" lvl="0" indent="-342900" algn="just">
              <a:lnSpc>
                <a:spcPct val="150000"/>
              </a:lnSpc>
              <a:spcBef>
                <a:spcPts val="0"/>
              </a:spcBef>
              <a:spcAft>
                <a:spcPts val="0"/>
              </a:spcAft>
              <a:buFont typeface="Symbol" panose="05050102010706020507" pitchFamily="18" charset="2"/>
              <a:buChar char=""/>
            </a:pPr>
            <a:r>
              <a:rPr lang="en-US" sz="1400" dirty="0">
                <a:effectLst/>
                <a:ea typeface="Calibri" panose="020F0502020204030204" pitchFamily="34" charset="0"/>
                <a:cs typeface="Arial" panose="020B0604020202020204" pitchFamily="34" charset="0"/>
              </a:rPr>
              <a:t>What-if 1 - based on As-Is: reducing the average time from 10.5 min to 5 min in the activity Call Patient.</a:t>
            </a:r>
            <a:endParaRPr lang="en-US" sz="1200" dirty="0">
              <a:effectLst/>
              <a:ea typeface="Calibri" panose="020F0502020204030204" pitchFamily="34" charset="0"/>
              <a:cs typeface="Arial" panose="020B0604020202020204" pitchFamily="34" charset="0"/>
            </a:endParaRPr>
          </a:p>
          <a:p>
            <a:pPr marL="342900" marR="0" lvl="0" indent="-342900" algn="just">
              <a:lnSpc>
                <a:spcPct val="150000"/>
              </a:lnSpc>
              <a:spcBef>
                <a:spcPts val="0"/>
              </a:spcBef>
              <a:spcAft>
                <a:spcPts val="0"/>
              </a:spcAft>
              <a:buFont typeface="Symbol" panose="05050102010706020507" pitchFamily="18" charset="2"/>
              <a:buChar char=""/>
            </a:pPr>
            <a:r>
              <a:rPr lang="en-US" sz="1400" dirty="0">
                <a:effectLst/>
                <a:ea typeface="Calibri" panose="020F0502020204030204" pitchFamily="34" charset="0"/>
                <a:cs typeface="Arial" panose="020B0604020202020204" pitchFamily="34" charset="0"/>
              </a:rPr>
              <a:t>What-if 2 - based on What-if 1: reducing the average time from 15 min to 10 min in the activity Make Consultation.</a:t>
            </a:r>
            <a:endParaRPr lang="en-US" sz="1200" dirty="0">
              <a:effectLst/>
              <a:ea typeface="Calibri" panose="020F0502020204030204" pitchFamily="34" charset="0"/>
              <a:cs typeface="Arial" panose="020B0604020202020204" pitchFamily="34" charset="0"/>
            </a:endParaRPr>
          </a:p>
          <a:p>
            <a:pPr marL="342900" marR="0" lvl="0" indent="-342900" algn="just">
              <a:lnSpc>
                <a:spcPct val="150000"/>
              </a:lnSpc>
              <a:spcBef>
                <a:spcPts val="0"/>
              </a:spcBef>
              <a:spcAft>
                <a:spcPts val="0"/>
              </a:spcAft>
              <a:buFont typeface="Symbol" panose="05050102010706020507" pitchFamily="18" charset="2"/>
              <a:buChar char=""/>
            </a:pPr>
            <a:r>
              <a:rPr lang="en-US" sz="1400" dirty="0">
                <a:effectLst/>
                <a:ea typeface="Calibri" panose="020F0502020204030204" pitchFamily="34" charset="0"/>
                <a:cs typeface="Arial" panose="020B0604020202020204" pitchFamily="34" charset="0"/>
              </a:rPr>
              <a:t>What-if 3 - based on What-if 2: adding three receptionist machines on Admission process and using a gate “OR” to parallelize the task into more resources.</a:t>
            </a:r>
            <a:endParaRPr lang="en-US" sz="1200" dirty="0">
              <a:effectLst/>
              <a:ea typeface="Calibri" panose="020F0502020204030204" pitchFamily="34" charset="0"/>
              <a:cs typeface="Arial" panose="020B0604020202020204" pitchFamily="34" charset="0"/>
            </a:endParaRPr>
          </a:p>
          <a:p>
            <a:pPr marL="342900" marR="0" lvl="0" indent="-342900" algn="just">
              <a:lnSpc>
                <a:spcPct val="150000"/>
              </a:lnSpc>
              <a:spcBef>
                <a:spcPts val="0"/>
              </a:spcBef>
              <a:spcAft>
                <a:spcPts val="800"/>
              </a:spcAft>
              <a:buFont typeface="Symbol" panose="05050102010706020507" pitchFamily="18" charset="2"/>
              <a:buChar char=""/>
            </a:pPr>
            <a:r>
              <a:rPr lang="en-US" sz="1400" dirty="0">
                <a:effectLst/>
                <a:ea typeface="Calibri" panose="020F0502020204030204" pitchFamily="34" charset="0"/>
                <a:cs typeface="Arial" panose="020B0604020202020204" pitchFamily="34" charset="0"/>
              </a:rPr>
              <a:t>What-if 4 - based on What-if 3: adding two internal machines on the activity Call Patient and using a gate “OR” in the resource option.</a:t>
            </a:r>
            <a:endParaRPr lang="en-US" sz="1200" dirty="0">
              <a:effectLst/>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6006765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27400555-FDF0-4051-BE1D-9F1757952D08}"/>
              </a:ext>
            </a:extLst>
          </p:cNvPr>
          <p:cNvSpPr>
            <a:spLocks noGrp="1"/>
          </p:cNvSpPr>
          <p:nvPr>
            <p:ph type="title"/>
          </p:nvPr>
        </p:nvSpPr>
        <p:spPr>
          <a:xfrm>
            <a:off x="2891574" y="658420"/>
            <a:ext cx="6408851" cy="665965"/>
          </a:xfrm>
        </p:spPr>
        <p:txBody>
          <a:bodyPr/>
          <a:lstStyle/>
          <a:p>
            <a:r>
              <a:rPr lang="en-US" dirty="0"/>
              <a:t>Flow Analysis</a:t>
            </a:r>
          </a:p>
        </p:txBody>
      </p:sp>
      <p:sp>
        <p:nvSpPr>
          <p:cNvPr id="4" name="Slide Number Placeholder 3">
            <a:extLst>
              <a:ext uri="{FF2B5EF4-FFF2-40B4-BE49-F238E27FC236}">
                <a16:creationId xmlns:a16="http://schemas.microsoft.com/office/drawing/2014/main" id="{CB7C6ECA-F6C9-4E40-9615-903B54C7BA2B}"/>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19</a:t>
            </a:fld>
            <a:endParaRPr lang="en-US" dirty="0"/>
          </a:p>
        </p:txBody>
      </p:sp>
      <p:graphicFrame>
        <p:nvGraphicFramePr>
          <p:cNvPr id="9" name="Gráfico 44">
            <a:extLst>
              <a:ext uri="{FF2B5EF4-FFF2-40B4-BE49-F238E27FC236}">
                <a16:creationId xmlns:a16="http://schemas.microsoft.com/office/drawing/2014/main" id="{1470B306-52D5-403C-A2CE-ACCFC9198F16}"/>
              </a:ext>
            </a:extLst>
          </p:cNvPr>
          <p:cNvGraphicFramePr/>
          <p:nvPr>
            <p:extLst>
              <p:ext uri="{D42A27DB-BD31-4B8C-83A1-F6EECF244321}">
                <p14:modId xmlns:p14="http://schemas.microsoft.com/office/powerpoint/2010/main" val="4287548151"/>
              </p:ext>
            </p:extLst>
          </p:nvPr>
        </p:nvGraphicFramePr>
        <p:xfrm>
          <a:off x="792478" y="1676293"/>
          <a:ext cx="7485247" cy="3107463"/>
        </p:xfrm>
        <a:graphic>
          <a:graphicData uri="http://schemas.openxmlformats.org/drawingml/2006/chart">
            <c:chart xmlns:c="http://schemas.openxmlformats.org/drawingml/2006/chart" xmlns:r="http://schemas.openxmlformats.org/officeDocument/2006/relationships" r:id="rId3"/>
          </a:graphicData>
        </a:graphic>
      </p:graphicFrame>
      <p:pic>
        <p:nvPicPr>
          <p:cNvPr id="10" name="Imagem 48" descr="Tabela&#10;&#10;Descrição gerada automaticamente">
            <a:extLst>
              <a:ext uri="{FF2B5EF4-FFF2-40B4-BE49-F238E27FC236}">
                <a16:creationId xmlns:a16="http://schemas.microsoft.com/office/drawing/2014/main" id="{F2143D6F-A9CF-4AB7-A267-06A920767396}"/>
              </a:ext>
            </a:extLst>
          </p:cNvPr>
          <p:cNvPicPr>
            <a:picLocks noChangeAspect="1"/>
          </p:cNvPicPr>
          <p:nvPr/>
        </p:nvPicPr>
        <p:blipFill rotWithShape="1">
          <a:blip r:embed="rId4"/>
          <a:srcRect t="-1" b="66621"/>
          <a:stretch/>
        </p:blipFill>
        <p:spPr>
          <a:xfrm>
            <a:off x="4120449" y="4966116"/>
            <a:ext cx="6744740" cy="1408849"/>
          </a:xfrm>
          <a:prstGeom prst="rect">
            <a:avLst/>
          </a:prstGeom>
        </p:spPr>
      </p:pic>
      <p:sp>
        <p:nvSpPr>
          <p:cNvPr id="12" name="Text Placeholder 107">
            <a:extLst>
              <a:ext uri="{FF2B5EF4-FFF2-40B4-BE49-F238E27FC236}">
                <a16:creationId xmlns:a16="http://schemas.microsoft.com/office/drawing/2014/main" id="{F3B9957F-36FF-88EF-AC20-51010A1D0941}"/>
              </a:ext>
            </a:extLst>
          </p:cNvPr>
          <p:cNvSpPr txBox="1">
            <a:spLocks/>
          </p:cNvSpPr>
          <p:nvPr/>
        </p:nvSpPr>
        <p:spPr>
          <a:xfrm>
            <a:off x="693019" y="1441152"/>
            <a:ext cx="3742129"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t>Average Processing Time To-Be vs As-Is</a:t>
            </a:r>
          </a:p>
        </p:txBody>
      </p:sp>
      <p:sp>
        <p:nvSpPr>
          <p:cNvPr id="13" name="Text Placeholder 107">
            <a:extLst>
              <a:ext uri="{FF2B5EF4-FFF2-40B4-BE49-F238E27FC236}">
                <a16:creationId xmlns:a16="http://schemas.microsoft.com/office/drawing/2014/main" id="{6048B2B4-4D02-182B-58C0-68D77D11CBCF}"/>
              </a:ext>
            </a:extLst>
          </p:cNvPr>
          <p:cNvSpPr txBox="1">
            <a:spLocks/>
          </p:cNvSpPr>
          <p:nvPr/>
        </p:nvSpPr>
        <p:spPr>
          <a:xfrm>
            <a:off x="6668704" y="6331378"/>
            <a:ext cx="4400349"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t>Instances Completed / Activity To-Be vs As-Is</a:t>
            </a:r>
          </a:p>
        </p:txBody>
      </p:sp>
    </p:spTree>
    <p:extLst>
      <p:ext uri="{BB962C8B-B14F-4D97-AF65-F5344CB8AC3E}">
        <p14:creationId xmlns:p14="http://schemas.microsoft.com/office/powerpoint/2010/main" val="3691094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B6DFB-ABFC-4F52-D5F2-026D1AAAFB5F}"/>
              </a:ext>
            </a:extLst>
          </p:cNvPr>
          <p:cNvSpPr>
            <a:spLocks noGrp="1"/>
          </p:cNvSpPr>
          <p:nvPr>
            <p:ph type="ctrTitle"/>
          </p:nvPr>
        </p:nvSpPr>
        <p:spPr>
          <a:xfrm>
            <a:off x="945216" y="503339"/>
            <a:ext cx="5402454" cy="1000647"/>
          </a:xfrm>
        </p:spPr>
        <p:txBody>
          <a:bodyPr>
            <a:normAutofit/>
          </a:bodyPr>
          <a:lstStyle/>
          <a:p>
            <a:r>
              <a:rPr lang="en-US" sz="6600" dirty="0"/>
              <a:t>CONTENT</a:t>
            </a:r>
          </a:p>
        </p:txBody>
      </p:sp>
      <p:sp>
        <p:nvSpPr>
          <p:cNvPr id="7" name="Rectangle 6">
            <a:extLst>
              <a:ext uri="{FF2B5EF4-FFF2-40B4-BE49-F238E27FC236}">
                <a16:creationId xmlns:a16="http://schemas.microsoft.com/office/drawing/2014/main" id="{594BEF9E-F05F-207E-ED58-D5E4293F0D8F}"/>
              </a:ext>
            </a:extLst>
          </p:cNvPr>
          <p:cNvSpPr/>
          <p:nvPr/>
        </p:nvSpPr>
        <p:spPr>
          <a:xfrm>
            <a:off x="3058262" y="1889177"/>
            <a:ext cx="6923136" cy="388068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400"/>
          </a:p>
        </p:txBody>
      </p:sp>
      <p:sp>
        <p:nvSpPr>
          <p:cNvPr id="49" name="Title 1">
            <a:extLst>
              <a:ext uri="{FF2B5EF4-FFF2-40B4-BE49-F238E27FC236}">
                <a16:creationId xmlns:a16="http://schemas.microsoft.com/office/drawing/2014/main" id="{47045B3F-3122-DE37-F15D-CCE8770292DD}"/>
              </a:ext>
            </a:extLst>
          </p:cNvPr>
          <p:cNvSpPr txBox="1">
            <a:spLocks/>
          </p:cNvSpPr>
          <p:nvPr/>
        </p:nvSpPr>
        <p:spPr>
          <a:xfrm>
            <a:off x="3255280" y="1973776"/>
            <a:ext cx="6726118" cy="3796082"/>
          </a:xfrm>
          <a:prstGeom prst="rect">
            <a:avLst/>
          </a:prstGeom>
        </p:spPr>
        <p:txBody>
          <a:bodyPr vert="horz" lIns="91440" tIns="45720" rIns="91440" bIns="45720" rtlCol="0" anchor="t">
            <a:normAutofit fontScale="97500"/>
          </a:bodyPr>
          <a:lstStyle>
            <a:lvl1pPr algn="l" defTabSz="914400" rtl="0" eaLnBrk="1" latinLnBrk="0" hangingPunct="1">
              <a:lnSpc>
                <a:spcPct val="80000"/>
              </a:lnSpc>
              <a:spcBef>
                <a:spcPct val="0"/>
              </a:spcBef>
              <a:buNone/>
              <a:defRPr sz="5400" kern="1200" cap="all" spc="200" baseline="0">
                <a:ln w="19050">
                  <a:solidFill>
                    <a:schemeClr val="accent1"/>
                  </a:solidFill>
                </a:ln>
                <a:noFill/>
                <a:latin typeface="+mj-lt"/>
                <a:ea typeface="+mj-ea"/>
                <a:cs typeface="+mj-cs"/>
              </a:defRPr>
            </a:lvl1pPr>
          </a:lstStyle>
          <a:p>
            <a:pPr marL="342900" indent="-342900">
              <a:lnSpc>
                <a:spcPct val="90000"/>
              </a:lnSpc>
              <a:spcBef>
                <a:spcPts val="1000"/>
              </a:spcBef>
              <a:buFont typeface="+mj-lt"/>
              <a:buAutoNum type="arabicPeriod"/>
            </a:pPr>
            <a:r>
              <a:rPr lang="en-US" sz="3600" b="1" spc="100" dirty="0">
                <a:solidFill>
                  <a:schemeClr val="bg1"/>
                </a:solidFill>
                <a:latin typeface="+mn-lt"/>
                <a:ea typeface="+mn-ea"/>
                <a:cs typeface="+mn-cs"/>
              </a:rPr>
              <a:t>PROBLEM DESCRIPTION</a:t>
            </a:r>
          </a:p>
          <a:p>
            <a:pPr marL="342900" indent="-342900">
              <a:lnSpc>
                <a:spcPct val="90000"/>
              </a:lnSpc>
              <a:spcBef>
                <a:spcPts val="1000"/>
              </a:spcBef>
              <a:buFont typeface="+mj-lt"/>
              <a:buAutoNum type="arabicPeriod"/>
            </a:pPr>
            <a:r>
              <a:rPr lang="en-US" sz="3600" b="1" spc="100" dirty="0">
                <a:solidFill>
                  <a:schemeClr val="bg1"/>
                </a:solidFill>
                <a:latin typeface="+mn-lt"/>
                <a:ea typeface="+mn-ea"/>
                <a:cs typeface="+mn-cs"/>
              </a:rPr>
              <a:t>OBJECTIVES</a:t>
            </a:r>
          </a:p>
          <a:p>
            <a:pPr marL="342900" indent="-342900">
              <a:lnSpc>
                <a:spcPct val="90000"/>
              </a:lnSpc>
              <a:spcBef>
                <a:spcPts val="1000"/>
              </a:spcBef>
              <a:buFont typeface="+mj-lt"/>
              <a:buAutoNum type="arabicPeriod"/>
            </a:pPr>
            <a:r>
              <a:rPr lang="en-US" sz="3600" b="1" spc="100" dirty="0">
                <a:solidFill>
                  <a:schemeClr val="bg1"/>
                </a:solidFill>
                <a:latin typeface="+mn-lt"/>
                <a:ea typeface="+mn-ea"/>
                <a:cs typeface="+mn-cs"/>
              </a:rPr>
              <a:t>Process discovery</a:t>
            </a:r>
          </a:p>
          <a:p>
            <a:pPr marL="342900" indent="-342900">
              <a:lnSpc>
                <a:spcPct val="90000"/>
              </a:lnSpc>
              <a:spcBef>
                <a:spcPts val="1000"/>
              </a:spcBef>
              <a:buFont typeface="+mj-lt"/>
              <a:buAutoNum type="arabicPeriod"/>
            </a:pPr>
            <a:r>
              <a:rPr lang="en-US" sz="3600" b="1" spc="100" dirty="0">
                <a:solidFill>
                  <a:schemeClr val="bg1"/>
                </a:solidFill>
                <a:latin typeface="+mn-lt"/>
                <a:ea typeface="+mn-ea"/>
                <a:cs typeface="+mn-cs"/>
              </a:rPr>
              <a:t>PROCESS ANALYSIS</a:t>
            </a:r>
          </a:p>
          <a:p>
            <a:pPr marL="342900" indent="-342900">
              <a:lnSpc>
                <a:spcPct val="90000"/>
              </a:lnSpc>
              <a:spcBef>
                <a:spcPts val="1000"/>
              </a:spcBef>
              <a:buFont typeface="+mj-lt"/>
              <a:buAutoNum type="arabicPeriod"/>
            </a:pPr>
            <a:r>
              <a:rPr lang="en-US" sz="3600" b="1" spc="100" dirty="0">
                <a:solidFill>
                  <a:schemeClr val="bg1"/>
                </a:solidFill>
                <a:latin typeface="+mn-lt"/>
                <a:ea typeface="+mn-ea"/>
                <a:cs typeface="+mn-cs"/>
              </a:rPr>
              <a:t>PROCESS REDESIGN</a:t>
            </a:r>
          </a:p>
          <a:p>
            <a:pPr marL="342900" indent="-342900">
              <a:lnSpc>
                <a:spcPct val="90000"/>
              </a:lnSpc>
              <a:spcBef>
                <a:spcPts val="1000"/>
              </a:spcBef>
              <a:buFont typeface="+mj-lt"/>
              <a:buAutoNum type="arabicPeriod"/>
            </a:pPr>
            <a:r>
              <a:rPr lang="en-US" sz="3600" b="1" spc="100" dirty="0">
                <a:solidFill>
                  <a:schemeClr val="bg1"/>
                </a:solidFill>
                <a:latin typeface="+mn-lt"/>
                <a:ea typeface="+mn-ea"/>
                <a:cs typeface="+mn-cs"/>
              </a:rPr>
              <a:t>RESULTS</a:t>
            </a:r>
          </a:p>
          <a:p>
            <a:pPr marL="457200" indent="-457200">
              <a:buFont typeface="+mj-lt"/>
              <a:buAutoNum type="arabicParenR"/>
            </a:pPr>
            <a:endParaRPr lang="en-US" sz="3600" dirty="0"/>
          </a:p>
          <a:p>
            <a:pPr marL="457200" indent="-457200">
              <a:buFont typeface="+mj-lt"/>
              <a:buAutoNum type="arabicParenR"/>
            </a:pPr>
            <a:endParaRPr lang="en-US" sz="3600" dirty="0"/>
          </a:p>
          <a:p>
            <a:pPr marL="457200" indent="-457200">
              <a:buFont typeface="+mj-lt"/>
              <a:buAutoNum type="arabicParenR"/>
            </a:pPr>
            <a:endParaRPr lang="en-US" sz="3600" dirty="0"/>
          </a:p>
        </p:txBody>
      </p:sp>
      <p:pic>
        <p:nvPicPr>
          <p:cNvPr id="8" name="Picture 7" descr="Text&#10;&#10;Description automatically generated">
            <a:extLst>
              <a:ext uri="{FF2B5EF4-FFF2-40B4-BE49-F238E27FC236}">
                <a16:creationId xmlns:a16="http://schemas.microsoft.com/office/drawing/2014/main" id="{E33590F6-0CD9-A984-023B-02832E573C9B}"/>
              </a:ext>
            </a:extLst>
          </p:cNvPr>
          <p:cNvPicPr>
            <a:picLocks noChangeAspect="1"/>
          </p:cNvPicPr>
          <p:nvPr/>
        </p:nvPicPr>
        <p:blipFill>
          <a:blip r:embed="rId2"/>
          <a:stretch>
            <a:fillRect/>
          </a:stretch>
        </p:blipFill>
        <p:spPr>
          <a:xfrm>
            <a:off x="177159" y="5969540"/>
            <a:ext cx="696168" cy="781997"/>
          </a:xfrm>
          <a:prstGeom prst="rect">
            <a:avLst/>
          </a:prstGeom>
        </p:spPr>
      </p:pic>
    </p:spTree>
    <p:extLst>
      <p:ext uri="{BB962C8B-B14F-4D97-AF65-F5344CB8AC3E}">
        <p14:creationId xmlns:p14="http://schemas.microsoft.com/office/powerpoint/2010/main" val="413642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27400555-FDF0-4051-BE1D-9F1757952D08}"/>
              </a:ext>
            </a:extLst>
          </p:cNvPr>
          <p:cNvSpPr>
            <a:spLocks noGrp="1"/>
          </p:cNvSpPr>
          <p:nvPr>
            <p:ph type="title"/>
          </p:nvPr>
        </p:nvSpPr>
        <p:spPr>
          <a:xfrm>
            <a:off x="2891574" y="658420"/>
            <a:ext cx="6408851" cy="665965"/>
          </a:xfrm>
        </p:spPr>
        <p:txBody>
          <a:bodyPr/>
          <a:lstStyle/>
          <a:p>
            <a:r>
              <a:rPr lang="en-US" dirty="0"/>
              <a:t>Flow Analysis</a:t>
            </a:r>
          </a:p>
        </p:txBody>
      </p:sp>
      <p:sp>
        <p:nvSpPr>
          <p:cNvPr id="4" name="Slide Number Placeholder 3">
            <a:extLst>
              <a:ext uri="{FF2B5EF4-FFF2-40B4-BE49-F238E27FC236}">
                <a16:creationId xmlns:a16="http://schemas.microsoft.com/office/drawing/2014/main" id="{CB7C6ECA-F6C9-4E40-9615-903B54C7BA2B}"/>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20</a:t>
            </a:fld>
            <a:endParaRPr lang="en-US" dirty="0"/>
          </a:p>
        </p:txBody>
      </p:sp>
      <p:pic>
        <p:nvPicPr>
          <p:cNvPr id="11" name="Imagem 53" descr="Gráfico, Gráfico de radar&#10;&#10;Descrição gerada automaticamente">
            <a:extLst>
              <a:ext uri="{FF2B5EF4-FFF2-40B4-BE49-F238E27FC236}">
                <a16:creationId xmlns:a16="http://schemas.microsoft.com/office/drawing/2014/main" id="{357D2C3C-3134-CFFC-7774-F77038CFD7AB}"/>
              </a:ext>
            </a:extLst>
          </p:cNvPr>
          <p:cNvPicPr>
            <a:picLocks noChangeAspect="1"/>
          </p:cNvPicPr>
          <p:nvPr/>
        </p:nvPicPr>
        <p:blipFill>
          <a:blip r:embed="rId3"/>
          <a:stretch>
            <a:fillRect/>
          </a:stretch>
        </p:blipFill>
        <p:spPr>
          <a:xfrm>
            <a:off x="2122053" y="1661899"/>
            <a:ext cx="7947893" cy="4947090"/>
          </a:xfrm>
          <a:prstGeom prst="rect">
            <a:avLst/>
          </a:prstGeom>
        </p:spPr>
      </p:pic>
      <p:sp>
        <p:nvSpPr>
          <p:cNvPr id="7" name="Text Placeholder 107">
            <a:extLst>
              <a:ext uri="{FF2B5EF4-FFF2-40B4-BE49-F238E27FC236}">
                <a16:creationId xmlns:a16="http://schemas.microsoft.com/office/drawing/2014/main" id="{BA6564F3-5BF6-CBCB-7C1B-8E492E7D1E45}"/>
              </a:ext>
            </a:extLst>
          </p:cNvPr>
          <p:cNvSpPr txBox="1">
            <a:spLocks/>
          </p:cNvSpPr>
          <p:nvPr/>
        </p:nvSpPr>
        <p:spPr>
          <a:xfrm>
            <a:off x="6776185" y="6545867"/>
            <a:ext cx="3434121"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t>Cycle Time Efficiency To-Be vs As-Is</a:t>
            </a:r>
          </a:p>
        </p:txBody>
      </p:sp>
    </p:spTree>
    <p:extLst>
      <p:ext uri="{BB962C8B-B14F-4D97-AF65-F5344CB8AC3E}">
        <p14:creationId xmlns:p14="http://schemas.microsoft.com/office/powerpoint/2010/main" val="12494753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27400555-FDF0-4051-BE1D-9F1757952D08}"/>
              </a:ext>
            </a:extLst>
          </p:cNvPr>
          <p:cNvSpPr>
            <a:spLocks noGrp="1"/>
          </p:cNvSpPr>
          <p:nvPr>
            <p:ph type="title"/>
          </p:nvPr>
        </p:nvSpPr>
        <p:spPr>
          <a:xfrm>
            <a:off x="2891574" y="658420"/>
            <a:ext cx="6408851" cy="665965"/>
          </a:xfrm>
        </p:spPr>
        <p:txBody>
          <a:bodyPr/>
          <a:lstStyle/>
          <a:p>
            <a:r>
              <a:rPr lang="en-US" dirty="0"/>
              <a:t>Queuing Analysis</a:t>
            </a:r>
          </a:p>
        </p:txBody>
      </p:sp>
      <p:sp>
        <p:nvSpPr>
          <p:cNvPr id="4" name="Slide Number Placeholder 3">
            <a:extLst>
              <a:ext uri="{FF2B5EF4-FFF2-40B4-BE49-F238E27FC236}">
                <a16:creationId xmlns:a16="http://schemas.microsoft.com/office/drawing/2014/main" id="{CB7C6ECA-F6C9-4E40-9615-903B54C7BA2B}"/>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21</a:t>
            </a:fld>
            <a:endParaRPr lang="en-US" dirty="0"/>
          </a:p>
        </p:txBody>
      </p:sp>
      <p:sp>
        <p:nvSpPr>
          <p:cNvPr id="7" name="Text Placeholder 107">
            <a:extLst>
              <a:ext uri="{FF2B5EF4-FFF2-40B4-BE49-F238E27FC236}">
                <a16:creationId xmlns:a16="http://schemas.microsoft.com/office/drawing/2014/main" id="{BA6564F3-5BF6-CBCB-7C1B-8E492E7D1E45}"/>
              </a:ext>
            </a:extLst>
          </p:cNvPr>
          <p:cNvSpPr txBox="1">
            <a:spLocks/>
          </p:cNvSpPr>
          <p:nvPr/>
        </p:nvSpPr>
        <p:spPr>
          <a:xfrm>
            <a:off x="6506398" y="6515753"/>
            <a:ext cx="3694003"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t>Queue Analysis in a View To-Be vs As-Is</a:t>
            </a:r>
          </a:p>
        </p:txBody>
      </p:sp>
      <p:pic>
        <p:nvPicPr>
          <p:cNvPr id="6" name="Imagem 86" descr="Tabela&#10;&#10;Descrição gerada automaticamente">
            <a:extLst>
              <a:ext uri="{FF2B5EF4-FFF2-40B4-BE49-F238E27FC236}">
                <a16:creationId xmlns:a16="http://schemas.microsoft.com/office/drawing/2014/main" id="{487D1FD3-AD1A-F2A5-D543-A6C381137EDF}"/>
              </a:ext>
            </a:extLst>
          </p:cNvPr>
          <p:cNvPicPr>
            <a:picLocks noChangeAspect="1"/>
          </p:cNvPicPr>
          <p:nvPr/>
        </p:nvPicPr>
        <p:blipFill>
          <a:blip r:embed="rId3"/>
          <a:stretch>
            <a:fillRect/>
          </a:stretch>
        </p:blipFill>
        <p:spPr>
          <a:xfrm>
            <a:off x="2529623" y="1665171"/>
            <a:ext cx="7670778" cy="4835013"/>
          </a:xfrm>
          <a:prstGeom prst="rect">
            <a:avLst/>
          </a:prstGeom>
        </p:spPr>
      </p:pic>
    </p:spTree>
    <p:extLst>
      <p:ext uri="{BB962C8B-B14F-4D97-AF65-F5344CB8AC3E}">
        <p14:creationId xmlns:p14="http://schemas.microsoft.com/office/powerpoint/2010/main" val="8320386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Three arrows on bullseye">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a:blip r:embed="rId2"/>
          <a:srcRect/>
          <a:stretch/>
        </p:blipFill>
        <p:spPr>
          <a:xfrm>
            <a:off x="1654798" y="525303"/>
            <a:ext cx="8882405" cy="5807392"/>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a:t>RESULTS</a:t>
            </a:r>
            <a:endParaRPr lang="en-US" dirty="0"/>
          </a:p>
        </p:txBody>
      </p:sp>
    </p:spTree>
    <p:extLst>
      <p:ext uri="{BB962C8B-B14F-4D97-AF65-F5344CB8AC3E}">
        <p14:creationId xmlns:p14="http://schemas.microsoft.com/office/powerpoint/2010/main" val="20540746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DA2EE157-139C-422D-88A0-3E908DC6BA04}"/>
              </a:ext>
            </a:extLst>
          </p:cNvPr>
          <p:cNvSpPr>
            <a:spLocks noGrp="1"/>
          </p:cNvSpPr>
          <p:nvPr>
            <p:ph type="title"/>
          </p:nvPr>
        </p:nvSpPr>
        <p:spPr>
          <a:xfrm rot="5400000">
            <a:off x="8036897" y="3634055"/>
            <a:ext cx="4568553" cy="996551"/>
          </a:xfrm>
        </p:spPr>
        <p:txBody>
          <a:bodyPr/>
          <a:lstStyle/>
          <a:p>
            <a:r>
              <a:rPr lang="en-US" dirty="0"/>
              <a:t>COST-BENEFIT ANALYSIS</a:t>
            </a:r>
          </a:p>
        </p:txBody>
      </p:sp>
      <p:sp>
        <p:nvSpPr>
          <p:cNvPr id="4" name="Slide Number Placeholder 3">
            <a:extLst>
              <a:ext uri="{FF2B5EF4-FFF2-40B4-BE49-F238E27FC236}">
                <a16:creationId xmlns:a16="http://schemas.microsoft.com/office/drawing/2014/main" id="{F84BDC9A-FBF6-43FE-9122-F7A91DC87A3F}"/>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23</a:t>
            </a:fld>
            <a:endParaRPr lang="en-US" dirty="0"/>
          </a:p>
        </p:txBody>
      </p:sp>
      <p:pic>
        <p:nvPicPr>
          <p:cNvPr id="6" name="Picture 5">
            <a:extLst>
              <a:ext uri="{FF2B5EF4-FFF2-40B4-BE49-F238E27FC236}">
                <a16:creationId xmlns:a16="http://schemas.microsoft.com/office/drawing/2014/main" id="{5A69990E-2F87-96CC-F213-1683837C9935}"/>
              </a:ext>
            </a:extLst>
          </p:cNvPr>
          <p:cNvPicPr>
            <a:picLocks noChangeAspect="1"/>
          </p:cNvPicPr>
          <p:nvPr/>
        </p:nvPicPr>
        <p:blipFill>
          <a:blip r:embed="rId3"/>
          <a:stretch>
            <a:fillRect/>
          </a:stretch>
        </p:blipFill>
        <p:spPr>
          <a:xfrm>
            <a:off x="184394" y="740268"/>
            <a:ext cx="9051267" cy="5377463"/>
          </a:xfrm>
          <a:prstGeom prst="rect">
            <a:avLst/>
          </a:prstGeom>
        </p:spPr>
      </p:pic>
      <p:sp>
        <p:nvSpPr>
          <p:cNvPr id="8" name="Text Placeholder 107">
            <a:extLst>
              <a:ext uri="{FF2B5EF4-FFF2-40B4-BE49-F238E27FC236}">
                <a16:creationId xmlns:a16="http://schemas.microsoft.com/office/drawing/2014/main" id="{A550FC67-D5AB-6B21-AB4F-C9EEB51DE990}"/>
              </a:ext>
            </a:extLst>
          </p:cNvPr>
          <p:cNvSpPr txBox="1">
            <a:spLocks/>
          </p:cNvSpPr>
          <p:nvPr/>
        </p:nvSpPr>
        <p:spPr>
          <a:xfrm>
            <a:off x="7132041" y="6177876"/>
            <a:ext cx="2214090"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t>Cost-benefit Analysis</a:t>
            </a:r>
          </a:p>
        </p:txBody>
      </p:sp>
    </p:spTree>
    <p:extLst>
      <p:ext uri="{BB962C8B-B14F-4D97-AF65-F5344CB8AC3E}">
        <p14:creationId xmlns:p14="http://schemas.microsoft.com/office/powerpoint/2010/main" val="27739329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Placeholder 25" descr="A doctor talking to a patient">
            <a:extLst>
              <a:ext uri="{FF2B5EF4-FFF2-40B4-BE49-F238E27FC236}">
                <a16:creationId xmlns:a16="http://schemas.microsoft.com/office/drawing/2014/main" id="{7FE1AC9B-A57B-4353-8973-F920411751FA}"/>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0" y="1057275"/>
            <a:ext cx="12191999" cy="5295900"/>
          </a:xfrm>
        </p:spPr>
      </p:pic>
      <p:sp>
        <p:nvSpPr>
          <p:cNvPr id="31" name="Title 30">
            <a:extLst>
              <a:ext uri="{FF2B5EF4-FFF2-40B4-BE49-F238E27FC236}">
                <a16:creationId xmlns:a16="http://schemas.microsoft.com/office/drawing/2014/main" id="{BA3B1DAF-0A47-4D59-9DC4-7431D66560EF}"/>
              </a:ext>
            </a:extLst>
          </p:cNvPr>
          <p:cNvSpPr>
            <a:spLocks noGrp="1"/>
          </p:cNvSpPr>
          <p:nvPr>
            <p:ph type="title"/>
          </p:nvPr>
        </p:nvSpPr>
        <p:spPr/>
        <p:txBody>
          <a:bodyPr/>
          <a:lstStyle/>
          <a:p>
            <a:pPr algn="l"/>
            <a:r>
              <a:rPr lang="en-US" dirty="0"/>
              <a:t>CONCLUSION</a:t>
            </a:r>
          </a:p>
        </p:txBody>
      </p:sp>
      <p:sp>
        <p:nvSpPr>
          <p:cNvPr id="4" name="Slide Number Placeholder 3">
            <a:extLst>
              <a:ext uri="{FF2B5EF4-FFF2-40B4-BE49-F238E27FC236}">
                <a16:creationId xmlns:a16="http://schemas.microsoft.com/office/drawing/2014/main" id="{E5273321-CCC9-4D70-837F-ED5C0E7B3192}"/>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24</a:t>
            </a:fld>
            <a:endParaRPr lang="en-US" dirty="0"/>
          </a:p>
        </p:txBody>
      </p:sp>
      <p:sp>
        <p:nvSpPr>
          <p:cNvPr id="8" name="Text Placeholder 107">
            <a:extLst>
              <a:ext uri="{FF2B5EF4-FFF2-40B4-BE49-F238E27FC236}">
                <a16:creationId xmlns:a16="http://schemas.microsoft.com/office/drawing/2014/main" id="{002FFBDD-5B60-92B7-19B6-E35A0C6696D4}"/>
              </a:ext>
            </a:extLst>
          </p:cNvPr>
          <p:cNvSpPr txBox="1">
            <a:spLocks/>
          </p:cNvSpPr>
          <p:nvPr/>
        </p:nvSpPr>
        <p:spPr>
          <a:xfrm>
            <a:off x="868159" y="1798381"/>
            <a:ext cx="2856817"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BPM lifecycle methodology</a:t>
            </a:r>
          </a:p>
        </p:txBody>
      </p:sp>
      <p:sp>
        <p:nvSpPr>
          <p:cNvPr id="9" name="Text Placeholder 107">
            <a:extLst>
              <a:ext uri="{FF2B5EF4-FFF2-40B4-BE49-F238E27FC236}">
                <a16:creationId xmlns:a16="http://schemas.microsoft.com/office/drawing/2014/main" id="{42843A1E-6273-EFB4-B0D4-05492C347FF2}"/>
              </a:ext>
            </a:extLst>
          </p:cNvPr>
          <p:cNvSpPr txBox="1">
            <a:spLocks/>
          </p:cNvSpPr>
          <p:nvPr/>
        </p:nvSpPr>
        <p:spPr>
          <a:xfrm>
            <a:off x="3548134" y="2279578"/>
            <a:ext cx="2856817"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To-Be model advantage against the current model (As-Is)</a:t>
            </a:r>
          </a:p>
        </p:txBody>
      </p:sp>
      <p:sp>
        <p:nvSpPr>
          <p:cNvPr id="10" name="Text Placeholder 107">
            <a:extLst>
              <a:ext uri="{FF2B5EF4-FFF2-40B4-BE49-F238E27FC236}">
                <a16:creationId xmlns:a16="http://schemas.microsoft.com/office/drawing/2014/main" id="{99197BD4-D635-D974-7A1D-544D7A189FDD}"/>
              </a:ext>
            </a:extLst>
          </p:cNvPr>
          <p:cNvSpPr txBox="1">
            <a:spLocks/>
          </p:cNvSpPr>
          <p:nvPr/>
        </p:nvSpPr>
        <p:spPr>
          <a:xfrm>
            <a:off x="1233918" y="2778218"/>
            <a:ext cx="2125298"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Minimize Ambiental impact</a:t>
            </a:r>
          </a:p>
        </p:txBody>
      </p:sp>
    </p:spTree>
    <p:extLst>
      <p:ext uri="{BB962C8B-B14F-4D97-AF65-F5344CB8AC3E}">
        <p14:creationId xmlns:p14="http://schemas.microsoft.com/office/powerpoint/2010/main" val="884055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589231E-2BB7-4BA4-A7BF-F2CDCEBBE5E5}"/>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25</a:t>
            </a:fld>
            <a:endParaRPr lang="en-US" dirty="0"/>
          </a:p>
        </p:txBody>
      </p:sp>
      <p:pic>
        <p:nvPicPr>
          <p:cNvPr id="10" name="Picture Placeholder 7" descr="A close up of a pipette dropping a drop of liquid into a petri dish">
            <a:extLst>
              <a:ext uri="{FF2B5EF4-FFF2-40B4-BE49-F238E27FC236}">
                <a16:creationId xmlns:a16="http://schemas.microsoft.com/office/drawing/2014/main" id="{FAB08D6F-E051-4336-9514-35C67978A1F5}"/>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412" r="412"/>
          <a:stretch/>
        </p:blipFill>
        <p:spPr>
          <a:xfrm flipH="1">
            <a:off x="1809750" y="466725"/>
            <a:ext cx="7834312" cy="5924550"/>
          </a:xfrm>
        </p:spPr>
      </p:pic>
      <p:sp>
        <p:nvSpPr>
          <p:cNvPr id="160" name="Text Placeholder 159">
            <a:extLst>
              <a:ext uri="{FF2B5EF4-FFF2-40B4-BE49-F238E27FC236}">
                <a16:creationId xmlns:a16="http://schemas.microsoft.com/office/drawing/2014/main" id="{494105F6-F94F-433A-BC1D-B4F5A9AFEEA9}"/>
              </a:ext>
            </a:extLst>
          </p:cNvPr>
          <p:cNvSpPr>
            <a:spLocks noGrp="1"/>
          </p:cNvSpPr>
          <p:nvPr>
            <p:ph type="body" sz="quarter" idx="16"/>
          </p:nvPr>
        </p:nvSpPr>
        <p:spPr>
          <a:xfrm>
            <a:off x="9210675" y="2579352"/>
            <a:ext cx="2381250" cy="1423068"/>
          </a:xfrm>
        </p:spPr>
        <p:txBody>
          <a:bodyPr/>
          <a:lstStyle/>
          <a:p>
            <a:r>
              <a:rPr lang="en-US" dirty="0"/>
              <a:t>​</a:t>
            </a:r>
          </a:p>
        </p:txBody>
      </p:sp>
      <p:sp>
        <p:nvSpPr>
          <p:cNvPr id="54" name="Title 53">
            <a:extLst>
              <a:ext uri="{FF2B5EF4-FFF2-40B4-BE49-F238E27FC236}">
                <a16:creationId xmlns:a16="http://schemas.microsoft.com/office/drawing/2014/main" id="{C96D6B90-01A4-4E2C-A3C5-57E67B888825}"/>
              </a:ext>
            </a:extLst>
          </p:cNvPr>
          <p:cNvSpPr>
            <a:spLocks noGrp="1"/>
          </p:cNvSpPr>
          <p:nvPr>
            <p:ph type="title"/>
          </p:nvPr>
        </p:nvSpPr>
        <p:spPr>
          <a:xfrm rot="16200000">
            <a:off x="-1129259" y="3009387"/>
            <a:ext cx="4138612" cy="562995"/>
          </a:xfrm>
        </p:spPr>
        <p:txBody>
          <a:bodyPr/>
          <a:lstStyle/>
          <a:p>
            <a:r>
              <a:rPr lang="en-US" dirty="0"/>
              <a:t>Thank you</a:t>
            </a:r>
          </a:p>
        </p:txBody>
      </p:sp>
      <p:sp>
        <p:nvSpPr>
          <p:cNvPr id="9" name="TextBox 8">
            <a:extLst>
              <a:ext uri="{FF2B5EF4-FFF2-40B4-BE49-F238E27FC236}">
                <a16:creationId xmlns:a16="http://schemas.microsoft.com/office/drawing/2014/main" id="{85DB46F0-B5FD-1EC1-7802-77969CB991FC}"/>
              </a:ext>
            </a:extLst>
          </p:cNvPr>
          <p:cNvSpPr txBox="1"/>
          <p:nvPr/>
        </p:nvSpPr>
        <p:spPr>
          <a:xfrm>
            <a:off x="8763125" y="2510730"/>
            <a:ext cx="3709737" cy="1491690"/>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bg1"/>
                </a:solidFill>
                <a:effectLst/>
                <a:uLnTx/>
                <a:uFillTx/>
                <a:latin typeface="Quire Sans"/>
                <a:ea typeface="+mn-ea"/>
                <a:cs typeface="+mn-cs"/>
              </a:rPr>
              <a:t>Group K:</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pt-BR" sz="1200" b="0" i="0" u="none" strike="noStrike" kern="1200" cap="none" spc="0" normalizeH="0" baseline="0" noProof="0" dirty="0">
                <a:ln>
                  <a:noFill/>
                </a:ln>
                <a:solidFill>
                  <a:schemeClr val="bg1"/>
                </a:solidFill>
                <a:effectLst/>
                <a:uLnTx/>
                <a:uFillTx/>
                <a:latin typeface="Quire Sans"/>
                <a:ea typeface="+mn-ea"/>
                <a:cs typeface="+mn-cs"/>
              </a:rPr>
              <a:t>Gabriel Felipe Martins de Souza |  m20210598</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pt-BR" sz="1200" b="0" i="0" u="none" strike="noStrike" kern="1200" cap="none" spc="0" normalizeH="0" baseline="0" noProof="0" dirty="0">
                <a:ln>
                  <a:noFill/>
                </a:ln>
                <a:solidFill>
                  <a:schemeClr val="bg1"/>
                </a:solidFill>
                <a:effectLst/>
                <a:uLnTx/>
                <a:uFillTx/>
                <a:latin typeface="Quire Sans"/>
                <a:ea typeface="+mn-ea"/>
                <a:cs typeface="+mn-cs"/>
              </a:rPr>
              <a:t>Luiz Humberto Polaro Vizeu | m20210554</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pt-BR" sz="1200" b="0" i="0" u="none" strike="noStrike" kern="1200" cap="none" spc="0" normalizeH="0" baseline="0" noProof="0" dirty="0">
                <a:ln>
                  <a:noFill/>
                </a:ln>
                <a:solidFill>
                  <a:schemeClr val="bg1"/>
                </a:solidFill>
                <a:effectLst/>
                <a:uLnTx/>
                <a:uFillTx/>
                <a:latin typeface="Quire Sans"/>
                <a:ea typeface="+mn-ea"/>
                <a:cs typeface="+mn-cs"/>
              </a:rPr>
              <a:t>Rogério Domingos Paulo| m20210597</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pt-BR" sz="1200" b="0" i="0" u="none" strike="noStrike" kern="1200" cap="none" spc="0" normalizeH="0" baseline="0" noProof="0" dirty="0">
                <a:ln>
                  <a:noFill/>
                </a:ln>
                <a:solidFill>
                  <a:schemeClr val="bg1"/>
                </a:solidFill>
                <a:effectLst/>
                <a:uLnTx/>
                <a:uFillTx/>
                <a:latin typeface="Quire Sans"/>
                <a:ea typeface="+mn-ea"/>
                <a:cs typeface="+mn-cs"/>
              </a:rPr>
              <a:t>Tongjiuzhou Liu | m20211012</a:t>
            </a:r>
          </a:p>
        </p:txBody>
      </p:sp>
    </p:spTree>
    <p:extLst>
      <p:ext uri="{BB962C8B-B14F-4D97-AF65-F5344CB8AC3E}">
        <p14:creationId xmlns:p14="http://schemas.microsoft.com/office/powerpoint/2010/main" val="1501914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27400555-FDF0-4051-BE1D-9F1757952D08}"/>
              </a:ext>
            </a:extLst>
          </p:cNvPr>
          <p:cNvSpPr>
            <a:spLocks noGrp="1"/>
          </p:cNvSpPr>
          <p:nvPr>
            <p:ph type="title"/>
          </p:nvPr>
        </p:nvSpPr>
        <p:spPr>
          <a:xfrm>
            <a:off x="2891574" y="658420"/>
            <a:ext cx="6408851" cy="665965"/>
          </a:xfrm>
        </p:spPr>
        <p:txBody>
          <a:bodyPr/>
          <a:lstStyle/>
          <a:p>
            <a:r>
              <a:rPr lang="en-US" dirty="0"/>
              <a:t>Problem DESCRIPTION</a:t>
            </a:r>
          </a:p>
        </p:txBody>
      </p:sp>
      <p:sp>
        <p:nvSpPr>
          <p:cNvPr id="125" name="Text Placeholder 124">
            <a:extLst>
              <a:ext uri="{FF2B5EF4-FFF2-40B4-BE49-F238E27FC236}">
                <a16:creationId xmlns:a16="http://schemas.microsoft.com/office/drawing/2014/main" id="{24A06C02-7294-4961-8375-FFBAE150C3AB}"/>
              </a:ext>
            </a:extLst>
          </p:cNvPr>
          <p:cNvSpPr>
            <a:spLocks noGrp="1"/>
          </p:cNvSpPr>
          <p:nvPr>
            <p:ph type="body" sz="quarter" idx="17"/>
          </p:nvPr>
        </p:nvSpPr>
        <p:spPr>
          <a:xfrm>
            <a:off x="838200" y="2321396"/>
            <a:ext cx="3281555" cy="426393"/>
          </a:xfrm>
        </p:spPr>
        <p:txBody>
          <a:bodyPr vert="horz" lIns="91440" tIns="45720" rIns="91440" bIns="45720" rtlCol="0" anchor="b">
            <a:noAutofit/>
          </a:bodyPr>
          <a:lstStyle/>
          <a:p>
            <a:r>
              <a:rPr lang="en-US" sz="1800" dirty="0"/>
              <a:t>Patient dissatisfaction</a:t>
            </a:r>
          </a:p>
        </p:txBody>
      </p:sp>
      <p:sp>
        <p:nvSpPr>
          <p:cNvPr id="124" name="Text Placeholder 123">
            <a:extLst>
              <a:ext uri="{FF2B5EF4-FFF2-40B4-BE49-F238E27FC236}">
                <a16:creationId xmlns:a16="http://schemas.microsoft.com/office/drawing/2014/main" id="{3190266D-0F33-45C1-99B6-88C3D275ABBD}"/>
              </a:ext>
            </a:extLst>
          </p:cNvPr>
          <p:cNvSpPr>
            <a:spLocks noGrp="1"/>
          </p:cNvSpPr>
          <p:nvPr>
            <p:ph type="body" sz="quarter" idx="13"/>
          </p:nvPr>
        </p:nvSpPr>
        <p:spPr>
          <a:xfrm>
            <a:off x="838200" y="2700899"/>
            <a:ext cx="3281555" cy="1472693"/>
          </a:xfrm>
        </p:spPr>
        <p:txBody>
          <a:bodyPr>
            <a:noAutofit/>
          </a:bodyPr>
          <a:lstStyle/>
          <a:p>
            <a:pPr marL="285750" indent="-285750">
              <a:buFontTx/>
              <a:buChar char="-"/>
            </a:pPr>
            <a:r>
              <a:rPr lang="en-US" dirty="0"/>
              <a:t>The process is time consuming and involves uncertainty on how long in going to take</a:t>
            </a:r>
          </a:p>
          <a:p>
            <a:pPr marL="285750" indent="-285750">
              <a:buFontTx/>
              <a:buChar char="-"/>
            </a:pPr>
            <a:r>
              <a:rPr lang="en-US" dirty="0"/>
              <a:t>Clinic staff does not know how to answer time/schedule related patient’s questions</a:t>
            </a:r>
          </a:p>
        </p:txBody>
      </p:sp>
      <p:sp>
        <p:nvSpPr>
          <p:cNvPr id="127" name="Text Placeholder 126">
            <a:extLst>
              <a:ext uri="{FF2B5EF4-FFF2-40B4-BE49-F238E27FC236}">
                <a16:creationId xmlns:a16="http://schemas.microsoft.com/office/drawing/2014/main" id="{529D0F22-483A-4379-9956-1AC0FBC1FFA9}"/>
              </a:ext>
            </a:extLst>
          </p:cNvPr>
          <p:cNvSpPr>
            <a:spLocks noGrp="1"/>
          </p:cNvSpPr>
          <p:nvPr>
            <p:ph type="body" sz="quarter" idx="23"/>
          </p:nvPr>
        </p:nvSpPr>
        <p:spPr>
          <a:xfrm>
            <a:off x="838199" y="4790614"/>
            <a:ext cx="3281555" cy="426393"/>
          </a:xfrm>
        </p:spPr>
        <p:txBody>
          <a:bodyPr/>
          <a:lstStyle/>
          <a:p>
            <a:r>
              <a:rPr lang="en-US" sz="1800" dirty="0"/>
              <a:t>Costs</a:t>
            </a:r>
          </a:p>
        </p:txBody>
      </p:sp>
      <p:sp>
        <p:nvSpPr>
          <p:cNvPr id="126" name="Text Placeholder 125">
            <a:extLst>
              <a:ext uri="{FF2B5EF4-FFF2-40B4-BE49-F238E27FC236}">
                <a16:creationId xmlns:a16="http://schemas.microsoft.com/office/drawing/2014/main" id="{9178B061-1219-4E97-B5B0-FA9EAEEF20AD}"/>
              </a:ext>
            </a:extLst>
          </p:cNvPr>
          <p:cNvSpPr>
            <a:spLocks noGrp="1"/>
          </p:cNvSpPr>
          <p:nvPr>
            <p:ph type="body" sz="quarter" idx="22"/>
          </p:nvPr>
        </p:nvSpPr>
        <p:spPr>
          <a:xfrm>
            <a:off x="838199" y="5217007"/>
            <a:ext cx="3281555" cy="1067648"/>
          </a:xfrm>
        </p:spPr>
        <p:txBody>
          <a:bodyPr/>
          <a:lstStyle/>
          <a:p>
            <a:r>
              <a:rPr lang="en-US" dirty="0"/>
              <a:t>Costs on non-essential supply equipment and idle time resources</a:t>
            </a:r>
          </a:p>
        </p:txBody>
      </p:sp>
      <p:sp>
        <p:nvSpPr>
          <p:cNvPr id="129" name="Text Placeholder 128">
            <a:extLst>
              <a:ext uri="{FF2B5EF4-FFF2-40B4-BE49-F238E27FC236}">
                <a16:creationId xmlns:a16="http://schemas.microsoft.com/office/drawing/2014/main" id="{24CA3500-51E5-4AF6-9AE0-8124B5B6ECF1}"/>
              </a:ext>
            </a:extLst>
          </p:cNvPr>
          <p:cNvSpPr>
            <a:spLocks noGrp="1"/>
          </p:cNvSpPr>
          <p:nvPr>
            <p:ph type="body" sz="quarter" idx="25"/>
          </p:nvPr>
        </p:nvSpPr>
        <p:spPr>
          <a:xfrm>
            <a:off x="4465159" y="2335733"/>
            <a:ext cx="3281555" cy="426393"/>
          </a:xfrm>
        </p:spPr>
        <p:txBody>
          <a:bodyPr vert="horz" lIns="91440" tIns="45720" rIns="91440" bIns="45720" rtlCol="0" anchor="b">
            <a:noAutofit/>
          </a:bodyPr>
          <a:lstStyle/>
          <a:p>
            <a:r>
              <a:rPr lang="en-US" sz="1800" dirty="0"/>
              <a:t>LACK OF COMMUNICATION</a:t>
            </a:r>
          </a:p>
        </p:txBody>
      </p:sp>
      <p:sp>
        <p:nvSpPr>
          <p:cNvPr id="128" name="Text Placeholder 127">
            <a:extLst>
              <a:ext uri="{FF2B5EF4-FFF2-40B4-BE49-F238E27FC236}">
                <a16:creationId xmlns:a16="http://schemas.microsoft.com/office/drawing/2014/main" id="{22FD1740-CC8B-4FB4-8039-C542AFD0838D}"/>
              </a:ext>
            </a:extLst>
          </p:cNvPr>
          <p:cNvSpPr>
            <a:spLocks noGrp="1"/>
          </p:cNvSpPr>
          <p:nvPr>
            <p:ph type="body" sz="quarter" idx="24"/>
          </p:nvPr>
        </p:nvSpPr>
        <p:spPr>
          <a:xfrm>
            <a:off x="4465159" y="2715236"/>
            <a:ext cx="3281555" cy="1472693"/>
          </a:xfrm>
        </p:spPr>
        <p:txBody>
          <a:bodyPr>
            <a:noAutofit/>
          </a:bodyPr>
          <a:lstStyle/>
          <a:p>
            <a:r>
              <a:rPr lang="en-US" dirty="0"/>
              <a:t>Sometimes the patients make a mistake on the day and time of the medical appointment due to the lack of a more efficient communication service between the patient</a:t>
            </a:r>
          </a:p>
          <a:p>
            <a:r>
              <a:rPr lang="en-US" dirty="0"/>
              <a:t>and the hospital</a:t>
            </a:r>
          </a:p>
        </p:txBody>
      </p:sp>
      <p:sp>
        <p:nvSpPr>
          <p:cNvPr id="133" name="Text Placeholder 132">
            <a:extLst>
              <a:ext uri="{FF2B5EF4-FFF2-40B4-BE49-F238E27FC236}">
                <a16:creationId xmlns:a16="http://schemas.microsoft.com/office/drawing/2014/main" id="{BB833D39-612C-4855-AA0C-F37FEF73994B}"/>
              </a:ext>
            </a:extLst>
          </p:cNvPr>
          <p:cNvSpPr>
            <a:spLocks noGrp="1"/>
          </p:cNvSpPr>
          <p:nvPr>
            <p:ph type="body" sz="quarter" idx="29"/>
          </p:nvPr>
        </p:nvSpPr>
        <p:spPr>
          <a:xfrm>
            <a:off x="8089832" y="2174442"/>
            <a:ext cx="3281555" cy="426393"/>
          </a:xfrm>
        </p:spPr>
        <p:txBody>
          <a:bodyPr vert="horz" lIns="91440" tIns="45720" rIns="91440" bIns="45720" rtlCol="0" anchor="b">
            <a:noAutofit/>
          </a:bodyPr>
          <a:lstStyle/>
          <a:p>
            <a:r>
              <a:rPr lang="en-US" sz="1800" dirty="0"/>
              <a:t>Financials</a:t>
            </a:r>
          </a:p>
        </p:txBody>
      </p:sp>
      <p:sp>
        <p:nvSpPr>
          <p:cNvPr id="132" name="Text Placeholder 131">
            <a:extLst>
              <a:ext uri="{FF2B5EF4-FFF2-40B4-BE49-F238E27FC236}">
                <a16:creationId xmlns:a16="http://schemas.microsoft.com/office/drawing/2014/main" id="{67591C3B-1BC3-4E5D-B720-AEE8A0418657}"/>
              </a:ext>
            </a:extLst>
          </p:cNvPr>
          <p:cNvSpPr>
            <a:spLocks noGrp="1"/>
          </p:cNvSpPr>
          <p:nvPr>
            <p:ph type="body" sz="quarter" idx="28"/>
          </p:nvPr>
        </p:nvSpPr>
        <p:spPr>
          <a:xfrm>
            <a:off x="8089832" y="2715236"/>
            <a:ext cx="3281555" cy="1472693"/>
          </a:xfrm>
        </p:spPr>
        <p:txBody>
          <a:bodyPr/>
          <a:lstStyle/>
          <a:p>
            <a:r>
              <a:rPr lang="en-US" dirty="0"/>
              <a:t>Huge opportunity costs losses on unattended clients (no cash entering)</a:t>
            </a:r>
          </a:p>
        </p:txBody>
      </p:sp>
      <p:sp>
        <p:nvSpPr>
          <p:cNvPr id="4" name="Slide Number Placeholder 3">
            <a:extLst>
              <a:ext uri="{FF2B5EF4-FFF2-40B4-BE49-F238E27FC236}">
                <a16:creationId xmlns:a16="http://schemas.microsoft.com/office/drawing/2014/main" id="{CB7C6ECA-F6C9-4E40-9615-903B54C7BA2B}"/>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3</a:t>
            </a:fld>
            <a:endParaRPr lang="en-US" dirty="0"/>
          </a:p>
        </p:txBody>
      </p:sp>
      <p:pic>
        <p:nvPicPr>
          <p:cNvPr id="16" name="Picture 15" descr="Logo&#10;&#10;Description automatically generated">
            <a:extLst>
              <a:ext uri="{FF2B5EF4-FFF2-40B4-BE49-F238E27FC236}">
                <a16:creationId xmlns:a16="http://schemas.microsoft.com/office/drawing/2014/main" id="{0073572A-44E2-CD75-F37D-3796A8AFDE61}"/>
              </a:ext>
            </a:extLst>
          </p:cNvPr>
          <p:cNvPicPr>
            <a:picLocks noChangeAspect="1"/>
          </p:cNvPicPr>
          <p:nvPr/>
        </p:nvPicPr>
        <p:blipFill>
          <a:blip r:embed="rId2"/>
          <a:stretch>
            <a:fillRect/>
          </a:stretch>
        </p:blipFill>
        <p:spPr>
          <a:xfrm>
            <a:off x="536197" y="249644"/>
            <a:ext cx="2459373" cy="1920404"/>
          </a:xfrm>
          <a:prstGeom prst="rect">
            <a:avLst/>
          </a:prstGeom>
        </p:spPr>
      </p:pic>
      <p:sp>
        <p:nvSpPr>
          <p:cNvPr id="21" name="Text Placeholder 126">
            <a:extLst>
              <a:ext uri="{FF2B5EF4-FFF2-40B4-BE49-F238E27FC236}">
                <a16:creationId xmlns:a16="http://schemas.microsoft.com/office/drawing/2014/main" id="{CBA7C02D-B575-CFC1-248D-04D76B95A3FB}"/>
              </a:ext>
            </a:extLst>
          </p:cNvPr>
          <p:cNvSpPr txBox="1">
            <a:spLocks/>
          </p:cNvSpPr>
          <p:nvPr/>
        </p:nvSpPr>
        <p:spPr>
          <a:xfrm>
            <a:off x="4465159" y="4790614"/>
            <a:ext cx="3281555" cy="426393"/>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TECHNOLOGY</a:t>
            </a:r>
          </a:p>
        </p:txBody>
      </p:sp>
      <p:sp>
        <p:nvSpPr>
          <p:cNvPr id="22" name="Text Placeholder 125">
            <a:extLst>
              <a:ext uri="{FF2B5EF4-FFF2-40B4-BE49-F238E27FC236}">
                <a16:creationId xmlns:a16="http://schemas.microsoft.com/office/drawing/2014/main" id="{1AF2B6BD-D5B2-6AFC-9190-0999753871BB}"/>
              </a:ext>
            </a:extLst>
          </p:cNvPr>
          <p:cNvSpPr txBox="1">
            <a:spLocks/>
          </p:cNvSpPr>
          <p:nvPr/>
        </p:nvSpPr>
        <p:spPr>
          <a:xfrm>
            <a:off x="4465159" y="5217007"/>
            <a:ext cx="3281555" cy="811811"/>
          </a:xfrm>
          <a:prstGeom prst="rect">
            <a:avLst/>
          </a:prstGeom>
        </p:spPr>
        <p:txBody>
          <a:bodyPr vert="horz" lIns="91440" tIns="45720" rIns="91440" bIns="45720" rtlCol="0" anchor="t">
            <a:noAutofit/>
          </a:bodyPr>
          <a:lstStyle>
            <a:lvl1pPr marL="0" indent="0" algn="l" defTabSz="914400" rtl="0" eaLnBrk="1" latinLnBrk="0" hangingPunct="1">
              <a:lnSpc>
                <a:spcPct val="125000"/>
              </a:lnSpc>
              <a:spcBef>
                <a:spcPts val="0"/>
              </a:spcBef>
              <a:buFont typeface="Arial" panose="020B0604020202020204" pitchFamily="34" charset="0"/>
              <a:buNone/>
              <a:defRPr sz="1400" kern="1200" cap="none" spc="1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Low / bad use of technological tools </a:t>
            </a:r>
          </a:p>
        </p:txBody>
      </p:sp>
    </p:spTree>
    <p:extLst>
      <p:ext uri="{BB962C8B-B14F-4D97-AF65-F5344CB8AC3E}">
        <p14:creationId xmlns:p14="http://schemas.microsoft.com/office/powerpoint/2010/main" val="9916191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12">
            <a:extLst>
              <a:ext uri="{FF2B5EF4-FFF2-40B4-BE49-F238E27FC236}">
                <a16:creationId xmlns:a16="http://schemas.microsoft.com/office/drawing/2014/main" id="{BFE2B5AB-A5E2-4E81-9A28-0F3EFE4B47B5}"/>
              </a:ext>
            </a:extLst>
          </p:cNvPr>
          <p:cNvSpPr>
            <a:spLocks noGrp="1"/>
          </p:cNvSpPr>
          <p:nvPr>
            <p:ph type="title"/>
          </p:nvPr>
        </p:nvSpPr>
        <p:spPr>
          <a:xfrm rot="16200000">
            <a:off x="431355" y="3976717"/>
            <a:ext cx="3626348" cy="639195"/>
          </a:xfrm>
        </p:spPr>
        <p:txBody>
          <a:bodyPr/>
          <a:lstStyle/>
          <a:p>
            <a:r>
              <a:rPr lang="en-US" dirty="0"/>
              <a:t>OBJECTIVES</a:t>
            </a:r>
          </a:p>
        </p:txBody>
      </p:sp>
      <p:pic>
        <p:nvPicPr>
          <p:cNvPr id="70" name="Picture Placeholder 69" descr="Store outline">
            <a:extLst>
              <a:ext uri="{FF2B5EF4-FFF2-40B4-BE49-F238E27FC236}">
                <a16:creationId xmlns:a16="http://schemas.microsoft.com/office/drawing/2014/main" id="{C5BC0C3F-C9C6-43FA-BA19-88445A15FF31}"/>
              </a:ext>
            </a:extLst>
          </p:cNvPr>
          <p:cNvPicPr>
            <a:picLocks noGrp="1" noChangeAspect="1"/>
          </p:cNvPicPr>
          <p:nvPr>
            <p:ph type="pic" sz="quarter" idx="21"/>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4414645" y="758825"/>
            <a:ext cx="599148" cy="600075"/>
          </a:xfrm>
        </p:spPr>
      </p:pic>
      <p:sp>
        <p:nvSpPr>
          <p:cNvPr id="106" name="Text Placeholder 105">
            <a:extLst>
              <a:ext uri="{FF2B5EF4-FFF2-40B4-BE49-F238E27FC236}">
                <a16:creationId xmlns:a16="http://schemas.microsoft.com/office/drawing/2014/main" id="{F602BA9F-64DF-443C-A15D-FB8E9129F19F}"/>
              </a:ext>
            </a:extLst>
          </p:cNvPr>
          <p:cNvSpPr>
            <a:spLocks noGrp="1"/>
          </p:cNvSpPr>
          <p:nvPr>
            <p:ph type="body" sz="quarter" idx="17"/>
          </p:nvPr>
        </p:nvSpPr>
        <p:spPr>
          <a:xfrm>
            <a:off x="4414645" y="1388209"/>
            <a:ext cx="3281555" cy="426393"/>
          </a:xfrm>
        </p:spPr>
        <p:txBody>
          <a:bodyPr/>
          <a:lstStyle/>
          <a:p>
            <a:r>
              <a:rPr lang="en-US" dirty="0"/>
              <a:t>USE BUSINESS PROCESS MANAGEMENT</a:t>
            </a:r>
          </a:p>
        </p:txBody>
      </p:sp>
      <p:sp>
        <p:nvSpPr>
          <p:cNvPr id="102" name="Text Placeholder 101">
            <a:extLst>
              <a:ext uri="{FF2B5EF4-FFF2-40B4-BE49-F238E27FC236}">
                <a16:creationId xmlns:a16="http://schemas.microsoft.com/office/drawing/2014/main" id="{87C9F3E7-849D-4701-91D9-6C693FCDFD4B}"/>
              </a:ext>
            </a:extLst>
          </p:cNvPr>
          <p:cNvSpPr>
            <a:spLocks noGrp="1"/>
          </p:cNvSpPr>
          <p:nvPr>
            <p:ph type="body" sz="quarter" idx="13"/>
          </p:nvPr>
        </p:nvSpPr>
        <p:spPr>
          <a:xfrm>
            <a:off x="4414645" y="1767713"/>
            <a:ext cx="3281555" cy="1125740"/>
          </a:xfrm>
        </p:spPr>
        <p:txBody>
          <a:bodyPr/>
          <a:lstStyle/>
          <a:p>
            <a:r>
              <a:rPr lang="en-US" dirty="0"/>
              <a:t>Use BPM’s ​methods, techniques and tools to discover, analyze, redesign, execute and monitor a typical medical consultation</a:t>
            </a:r>
          </a:p>
        </p:txBody>
      </p:sp>
      <p:pic>
        <p:nvPicPr>
          <p:cNvPr id="73" name="Picture Placeholder 72" descr="Piggy Bank outline">
            <a:extLst>
              <a:ext uri="{FF2B5EF4-FFF2-40B4-BE49-F238E27FC236}">
                <a16:creationId xmlns:a16="http://schemas.microsoft.com/office/drawing/2014/main" id="{171B782E-274D-43CA-B223-838F0D5ACED5}"/>
              </a:ext>
            </a:extLst>
          </p:cNvPr>
          <p:cNvPicPr>
            <a:picLocks noGrp="1" noChangeAspect="1"/>
          </p:cNvPicPr>
          <p:nvPr>
            <p:ph type="pic" sz="quarter" idx="22"/>
          </p:nvPr>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414645" y="3251858"/>
            <a:ext cx="599148" cy="600075"/>
          </a:xfrm>
        </p:spPr>
      </p:pic>
      <p:sp>
        <p:nvSpPr>
          <p:cNvPr id="108" name="Text Placeholder 107">
            <a:extLst>
              <a:ext uri="{FF2B5EF4-FFF2-40B4-BE49-F238E27FC236}">
                <a16:creationId xmlns:a16="http://schemas.microsoft.com/office/drawing/2014/main" id="{F91A931F-104A-4201-B572-DEAC49B6EA57}"/>
              </a:ext>
            </a:extLst>
          </p:cNvPr>
          <p:cNvSpPr>
            <a:spLocks noGrp="1"/>
          </p:cNvSpPr>
          <p:nvPr>
            <p:ph type="body" sz="quarter" idx="19"/>
          </p:nvPr>
        </p:nvSpPr>
        <p:spPr>
          <a:xfrm>
            <a:off x="4414645" y="3866925"/>
            <a:ext cx="3281555" cy="428891"/>
          </a:xfrm>
        </p:spPr>
        <p:txBody>
          <a:bodyPr/>
          <a:lstStyle/>
          <a:p>
            <a:r>
              <a:rPr lang="en-US" dirty="0"/>
              <a:t>Cost savings</a:t>
            </a:r>
          </a:p>
        </p:txBody>
      </p:sp>
      <p:sp>
        <p:nvSpPr>
          <p:cNvPr id="104" name="Text Placeholder 103">
            <a:extLst>
              <a:ext uri="{FF2B5EF4-FFF2-40B4-BE49-F238E27FC236}">
                <a16:creationId xmlns:a16="http://schemas.microsoft.com/office/drawing/2014/main" id="{7A039369-92B6-432F-B823-6AAFAC119153}"/>
              </a:ext>
            </a:extLst>
          </p:cNvPr>
          <p:cNvSpPr>
            <a:spLocks noGrp="1"/>
          </p:cNvSpPr>
          <p:nvPr>
            <p:ph type="body" sz="quarter" idx="15"/>
          </p:nvPr>
        </p:nvSpPr>
        <p:spPr>
          <a:xfrm>
            <a:off x="4414645" y="4248925"/>
            <a:ext cx="3281555" cy="1429216"/>
          </a:xfrm>
        </p:spPr>
        <p:txBody>
          <a:bodyPr>
            <a:normAutofit/>
          </a:bodyPr>
          <a:lstStyle/>
          <a:p>
            <a:r>
              <a:rPr lang="en-US" dirty="0"/>
              <a:t>Reduce expenses of supplies and enable process / resources  runs more efficient</a:t>
            </a:r>
          </a:p>
        </p:txBody>
      </p:sp>
      <p:pic>
        <p:nvPicPr>
          <p:cNvPr id="71" name="Picture Placeholder 70" descr="Group of women outline">
            <a:extLst>
              <a:ext uri="{FF2B5EF4-FFF2-40B4-BE49-F238E27FC236}">
                <a16:creationId xmlns:a16="http://schemas.microsoft.com/office/drawing/2014/main" id="{8737B8AB-109F-4DF2-8468-26ABD1CD1A97}"/>
              </a:ext>
            </a:extLst>
          </p:cNvPr>
          <p:cNvPicPr>
            <a:picLocks noGrp="1" noChangeAspect="1"/>
          </p:cNvPicPr>
          <p:nvPr>
            <p:ph type="pic" sz="quarter" idx="24"/>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p:blipFill>
        <p:spPr>
          <a:xfrm>
            <a:off x="8077157" y="773142"/>
            <a:ext cx="599148" cy="600075"/>
          </a:xfrm>
        </p:spPr>
      </p:pic>
      <p:sp>
        <p:nvSpPr>
          <p:cNvPr id="107" name="Text Placeholder 106">
            <a:extLst>
              <a:ext uri="{FF2B5EF4-FFF2-40B4-BE49-F238E27FC236}">
                <a16:creationId xmlns:a16="http://schemas.microsoft.com/office/drawing/2014/main" id="{EE7D047E-59C2-45CD-92F2-D40EC13396D8}"/>
              </a:ext>
            </a:extLst>
          </p:cNvPr>
          <p:cNvSpPr>
            <a:spLocks noGrp="1"/>
          </p:cNvSpPr>
          <p:nvPr>
            <p:ph type="body" sz="quarter" idx="18"/>
          </p:nvPr>
        </p:nvSpPr>
        <p:spPr>
          <a:xfrm>
            <a:off x="8072243" y="1388209"/>
            <a:ext cx="3420673" cy="426393"/>
          </a:xfrm>
        </p:spPr>
        <p:txBody>
          <a:bodyPr/>
          <a:lstStyle/>
          <a:p>
            <a:r>
              <a:rPr lang="en-US" dirty="0"/>
              <a:t>FOCUS ON ORTHOPEDICS DEPARTMENT</a:t>
            </a:r>
          </a:p>
        </p:txBody>
      </p:sp>
      <p:sp>
        <p:nvSpPr>
          <p:cNvPr id="103" name="Text Placeholder 102">
            <a:extLst>
              <a:ext uri="{FF2B5EF4-FFF2-40B4-BE49-F238E27FC236}">
                <a16:creationId xmlns:a16="http://schemas.microsoft.com/office/drawing/2014/main" id="{646AF0A1-85BB-4AA7-A21D-31E3ACA4E484}"/>
              </a:ext>
            </a:extLst>
          </p:cNvPr>
          <p:cNvSpPr>
            <a:spLocks noGrp="1"/>
          </p:cNvSpPr>
          <p:nvPr>
            <p:ph type="body" sz="quarter" idx="14"/>
          </p:nvPr>
        </p:nvSpPr>
        <p:spPr>
          <a:xfrm>
            <a:off x="8072244" y="1767713"/>
            <a:ext cx="3281556" cy="1125740"/>
          </a:xfrm>
        </p:spPr>
        <p:txBody>
          <a:bodyPr/>
          <a:lstStyle/>
          <a:p>
            <a:r>
              <a:rPr lang="en-US" dirty="0"/>
              <a:t>Addressing the orthopedic department problems can be a way to spread thru other hospital’s areas</a:t>
            </a:r>
          </a:p>
        </p:txBody>
      </p:sp>
      <p:pic>
        <p:nvPicPr>
          <p:cNvPr id="72" name="Picture Placeholder 71" descr="Postit Notes 3 outline">
            <a:extLst>
              <a:ext uri="{FF2B5EF4-FFF2-40B4-BE49-F238E27FC236}">
                <a16:creationId xmlns:a16="http://schemas.microsoft.com/office/drawing/2014/main" id="{E90427B4-D39F-47A3-97B4-C74C268A7B7C}"/>
              </a:ext>
            </a:extLst>
          </p:cNvPr>
          <p:cNvPicPr>
            <a:picLocks noGrp="1" noChangeAspect="1"/>
          </p:cNvPicPr>
          <p:nvPr>
            <p:ph type="pic" sz="quarter" idx="23"/>
          </p:nvPr>
        </p:nvPicPr>
        <p:blipFill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p:blipFill>
        <p:spPr>
          <a:xfrm>
            <a:off x="8072244" y="3237794"/>
            <a:ext cx="599148" cy="600075"/>
          </a:xfrm>
        </p:spPr>
      </p:pic>
      <p:sp>
        <p:nvSpPr>
          <p:cNvPr id="109" name="Text Placeholder 108">
            <a:extLst>
              <a:ext uri="{FF2B5EF4-FFF2-40B4-BE49-F238E27FC236}">
                <a16:creationId xmlns:a16="http://schemas.microsoft.com/office/drawing/2014/main" id="{E3A6F092-A0CA-42CA-9DCB-8C68F03ADEA0}"/>
              </a:ext>
            </a:extLst>
          </p:cNvPr>
          <p:cNvSpPr>
            <a:spLocks noGrp="1"/>
          </p:cNvSpPr>
          <p:nvPr>
            <p:ph type="body" sz="quarter" idx="20"/>
          </p:nvPr>
        </p:nvSpPr>
        <p:spPr>
          <a:xfrm>
            <a:off x="8072244" y="3866925"/>
            <a:ext cx="3281556" cy="428891"/>
          </a:xfrm>
        </p:spPr>
        <p:txBody>
          <a:bodyPr/>
          <a:lstStyle/>
          <a:p>
            <a:r>
              <a:rPr lang="en-US" dirty="0"/>
              <a:t>CUSTOMER SATISFACTION</a:t>
            </a:r>
          </a:p>
        </p:txBody>
      </p:sp>
      <p:sp>
        <p:nvSpPr>
          <p:cNvPr id="105" name="Text Placeholder 104">
            <a:extLst>
              <a:ext uri="{FF2B5EF4-FFF2-40B4-BE49-F238E27FC236}">
                <a16:creationId xmlns:a16="http://schemas.microsoft.com/office/drawing/2014/main" id="{649F134A-1B56-4E11-A372-68E33FEC1EA6}"/>
              </a:ext>
            </a:extLst>
          </p:cNvPr>
          <p:cNvSpPr>
            <a:spLocks noGrp="1"/>
          </p:cNvSpPr>
          <p:nvPr>
            <p:ph type="body" sz="quarter" idx="16"/>
          </p:nvPr>
        </p:nvSpPr>
        <p:spPr>
          <a:xfrm>
            <a:off x="8072244" y="4248925"/>
            <a:ext cx="3281556" cy="1429216"/>
          </a:xfrm>
        </p:spPr>
        <p:txBody>
          <a:bodyPr>
            <a:normAutofit/>
          </a:bodyPr>
          <a:lstStyle/>
          <a:p>
            <a:r>
              <a:rPr lang="en-US" dirty="0"/>
              <a:t>Improve the patient flow in the hospital and the entire patient</a:t>
            </a:r>
          </a:p>
          <a:p>
            <a:r>
              <a:rPr lang="en-US" dirty="0"/>
              <a:t>Experience making it more enjoyable and simpler</a:t>
            </a:r>
          </a:p>
        </p:txBody>
      </p:sp>
      <p:sp>
        <p:nvSpPr>
          <p:cNvPr id="4" name="Slide Number Placeholder 3">
            <a:extLst>
              <a:ext uri="{FF2B5EF4-FFF2-40B4-BE49-F238E27FC236}">
                <a16:creationId xmlns:a16="http://schemas.microsoft.com/office/drawing/2014/main" id="{A2AC6252-4303-4C45-9EC4-303A08CB4B58}"/>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4</a:t>
            </a:fld>
            <a:endParaRPr lang="en-US" dirty="0"/>
          </a:p>
        </p:txBody>
      </p:sp>
    </p:spTree>
    <p:extLst>
      <p:ext uri="{BB962C8B-B14F-4D97-AF65-F5344CB8AC3E}">
        <p14:creationId xmlns:p14="http://schemas.microsoft.com/office/powerpoint/2010/main" val="481774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looking at a computer screen&#10;">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66725" y="466725"/>
            <a:ext cx="11258550"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dirty="0"/>
              <a:t>PROCESS DISCOVERY</a:t>
            </a:r>
          </a:p>
        </p:txBody>
      </p:sp>
    </p:spTree>
    <p:extLst>
      <p:ext uri="{BB962C8B-B14F-4D97-AF65-F5344CB8AC3E}">
        <p14:creationId xmlns:p14="http://schemas.microsoft.com/office/powerpoint/2010/main" val="3337808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a:extLst>
              <a:ext uri="{FF2B5EF4-FFF2-40B4-BE49-F238E27FC236}">
                <a16:creationId xmlns:a16="http://schemas.microsoft.com/office/drawing/2014/main" id="{27400555-FDF0-4051-BE1D-9F1757952D08}"/>
              </a:ext>
            </a:extLst>
          </p:cNvPr>
          <p:cNvSpPr>
            <a:spLocks noGrp="1"/>
          </p:cNvSpPr>
          <p:nvPr>
            <p:ph type="title"/>
          </p:nvPr>
        </p:nvSpPr>
        <p:spPr>
          <a:xfrm>
            <a:off x="2891574" y="658420"/>
            <a:ext cx="6408851" cy="665965"/>
          </a:xfrm>
        </p:spPr>
        <p:txBody>
          <a:bodyPr/>
          <a:lstStyle/>
          <a:p>
            <a:r>
              <a:rPr lang="en-US" dirty="0"/>
              <a:t>THE AS-IS MODEL</a:t>
            </a:r>
          </a:p>
        </p:txBody>
      </p:sp>
      <p:sp>
        <p:nvSpPr>
          <p:cNvPr id="4" name="Slide Number Placeholder 3">
            <a:extLst>
              <a:ext uri="{FF2B5EF4-FFF2-40B4-BE49-F238E27FC236}">
                <a16:creationId xmlns:a16="http://schemas.microsoft.com/office/drawing/2014/main" id="{CB7C6ECA-F6C9-4E40-9615-903B54C7BA2B}"/>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6</a:t>
            </a:fld>
            <a:endParaRPr lang="en-US" dirty="0"/>
          </a:p>
        </p:txBody>
      </p:sp>
      <p:graphicFrame>
        <p:nvGraphicFramePr>
          <p:cNvPr id="32" name="Table 31">
            <a:extLst>
              <a:ext uri="{FF2B5EF4-FFF2-40B4-BE49-F238E27FC236}">
                <a16:creationId xmlns:a16="http://schemas.microsoft.com/office/drawing/2014/main" id="{549F03A8-55A8-1BB7-3ACE-8FA751D22B78}"/>
              </a:ext>
            </a:extLst>
          </p:cNvPr>
          <p:cNvGraphicFramePr>
            <a:graphicFrameLocks noGrp="1"/>
          </p:cNvGraphicFramePr>
          <p:nvPr>
            <p:extLst>
              <p:ext uri="{D42A27DB-BD31-4B8C-83A1-F6EECF244321}">
                <p14:modId xmlns:p14="http://schemas.microsoft.com/office/powerpoint/2010/main" val="4279590800"/>
              </p:ext>
            </p:extLst>
          </p:nvPr>
        </p:nvGraphicFramePr>
        <p:xfrm>
          <a:off x="281748" y="675048"/>
          <a:ext cx="3284411" cy="3537780"/>
        </p:xfrm>
        <a:graphic>
          <a:graphicData uri="http://schemas.openxmlformats.org/drawingml/2006/table">
            <a:tbl>
              <a:tblPr firstRow="1" firstCol="1" bandRow="1"/>
              <a:tblGrid>
                <a:gridCol w="1100200">
                  <a:extLst>
                    <a:ext uri="{9D8B030D-6E8A-4147-A177-3AD203B41FA5}">
                      <a16:colId xmlns:a16="http://schemas.microsoft.com/office/drawing/2014/main" val="885249784"/>
                    </a:ext>
                  </a:extLst>
                </a:gridCol>
                <a:gridCol w="1090949">
                  <a:extLst>
                    <a:ext uri="{9D8B030D-6E8A-4147-A177-3AD203B41FA5}">
                      <a16:colId xmlns:a16="http://schemas.microsoft.com/office/drawing/2014/main" val="3349054316"/>
                    </a:ext>
                  </a:extLst>
                </a:gridCol>
                <a:gridCol w="1093262">
                  <a:extLst>
                    <a:ext uri="{9D8B030D-6E8A-4147-A177-3AD203B41FA5}">
                      <a16:colId xmlns:a16="http://schemas.microsoft.com/office/drawing/2014/main" val="2171350338"/>
                    </a:ext>
                  </a:extLst>
                </a:gridCol>
              </a:tblGrid>
              <a:tr h="151117">
                <a:tc>
                  <a:txBody>
                    <a:bodyPr/>
                    <a:lstStyle/>
                    <a:p>
                      <a:pPr marL="0" marR="0" algn="ctr" fontAlgn="base">
                        <a:lnSpc>
                          <a:spcPct val="107000"/>
                        </a:lnSpc>
                        <a:spcBef>
                          <a:spcPts val="0"/>
                        </a:spcBef>
                        <a:spcAft>
                          <a:spcPts val="0"/>
                        </a:spcAft>
                      </a:pPr>
                      <a:r>
                        <a:rPr lang="en-GB" sz="1200" b="1" dirty="0">
                          <a:solidFill>
                            <a:srgbClr val="000000"/>
                          </a:solidFill>
                          <a:effectLst/>
                          <a:latin typeface="+mj-lt"/>
                          <a:ea typeface="Times New Roman" panose="02020603050405020304" pitchFamily="18" charset="0"/>
                          <a:cs typeface="Arial" panose="020B0604020202020204" pitchFamily="34" charset="0"/>
                        </a:rPr>
                        <a:t>Receptionist</a:t>
                      </a:r>
                      <a:r>
                        <a:rPr lang="pt-BR" sz="1200" dirty="0">
                          <a:solidFill>
                            <a:srgbClr val="000000"/>
                          </a:solidFill>
                          <a:effectLst/>
                          <a:latin typeface="+mj-lt"/>
                          <a:ea typeface="Times New Roman" panose="02020603050405020304" pitchFamily="18" charset="0"/>
                          <a:cs typeface="Arial" panose="020B0604020202020204" pitchFamily="34" charset="0"/>
                        </a:rPr>
                        <a:t> </a:t>
                      </a:r>
                      <a:endParaRPr lang="en-US" sz="1600" dirty="0">
                        <a:effectLst/>
                        <a:latin typeface="+mj-lt"/>
                        <a:ea typeface="Calibri" panose="020F0502020204030204" pitchFamily="34" charset="0"/>
                        <a:cs typeface="Arial" panose="020B0604020202020204" pitchFamily="34"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4C6E7"/>
                    </a:solidFill>
                  </a:tcPr>
                </a:tc>
                <a:tc>
                  <a:txBody>
                    <a:bodyPr/>
                    <a:lstStyle/>
                    <a:p>
                      <a:pPr marL="0" marR="0" algn="ctr" fontAlgn="base">
                        <a:lnSpc>
                          <a:spcPct val="107000"/>
                        </a:lnSpc>
                        <a:spcBef>
                          <a:spcPts val="0"/>
                        </a:spcBef>
                        <a:spcAft>
                          <a:spcPts val="0"/>
                        </a:spcAft>
                      </a:pPr>
                      <a:r>
                        <a:rPr lang="en-GB" sz="1200" b="1" dirty="0">
                          <a:solidFill>
                            <a:srgbClr val="000000"/>
                          </a:solidFill>
                          <a:effectLst/>
                          <a:latin typeface="+mj-lt"/>
                          <a:ea typeface="Times New Roman" panose="02020603050405020304" pitchFamily="18" charset="0"/>
                          <a:cs typeface="Arial" panose="020B0604020202020204" pitchFamily="34" charset="0"/>
                        </a:rPr>
                        <a:t>Internal Staff</a:t>
                      </a:r>
                      <a:r>
                        <a:rPr lang="pt-BR" sz="1200" dirty="0">
                          <a:solidFill>
                            <a:srgbClr val="000000"/>
                          </a:solidFill>
                          <a:effectLst/>
                          <a:latin typeface="+mj-lt"/>
                          <a:ea typeface="Times New Roman" panose="02020603050405020304" pitchFamily="18" charset="0"/>
                          <a:cs typeface="Arial" panose="020B0604020202020204" pitchFamily="34" charset="0"/>
                        </a:rPr>
                        <a:t> </a:t>
                      </a:r>
                      <a:endParaRPr lang="en-US" sz="1600" dirty="0">
                        <a:effectLst/>
                        <a:latin typeface="+mj-lt"/>
                        <a:ea typeface="Calibri" panose="020F0502020204030204" pitchFamily="34" charset="0"/>
                        <a:cs typeface="Arial" panose="020B0604020202020204" pitchFamily="34"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4C6E7"/>
                    </a:solidFill>
                  </a:tcPr>
                </a:tc>
                <a:tc>
                  <a:txBody>
                    <a:bodyPr/>
                    <a:lstStyle/>
                    <a:p>
                      <a:pPr marL="0" marR="0" algn="ctr" fontAlgn="base">
                        <a:lnSpc>
                          <a:spcPct val="107000"/>
                        </a:lnSpc>
                        <a:spcBef>
                          <a:spcPts val="0"/>
                        </a:spcBef>
                        <a:spcAft>
                          <a:spcPts val="0"/>
                        </a:spcAft>
                      </a:pPr>
                      <a:r>
                        <a:rPr lang="en-GB" sz="1200" b="1" dirty="0">
                          <a:solidFill>
                            <a:srgbClr val="000000"/>
                          </a:solidFill>
                          <a:effectLst/>
                          <a:latin typeface="+mj-lt"/>
                          <a:ea typeface="Times New Roman" panose="02020603050405020304" pitchFamily="18" charset="0"/>
                          <a:cs typeface="Arial" panose="020B0604020202020204" pitchFamily="34" charset="0"/>
                        </a:rPr>
                        <a:t>Doctor</a:t>
                      </a:r>
                      <a:r>
                        <a:rPr lang="pt-BR" sz="1200" dirty="0">
                          <a:solidFill>
                            <a:srgbClr val="000000"/>
                          </a:solidFill>
                          <a:effectLst/>
                          <a:latin typeface="+mj-lt"/>
                          <a:ea typeface="Times New Roman" panose="02020603050405020304" pitchFamily="18" charset="0"/>
                          <a:cs typeface="Arial" panose="020B0604020202020204" pitchFamily="34" charset="0"/>
                        </a:rPr>
                        <a:t> </a:t>
                      </a:r>
                      <a:endParaRPr lang="en-US" sz="1600" dirty="0">
                        <a:effectLst/>
                        <a:latin typeface="+mj-lt"/>
                        <a:ea typeface="Calibri" panose="020F0502020204030204" pitchFamily="34" charset="0"/>
                        <a:cs typeface="Arial" panose="020B0604020202020204" pitchFamily="34"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4C6E7"/>
                    </a:solidFill>
                  </a:tcPr>
                </a:tc>
                <a:extLst>
                  <a:ext uri="{0D108BD9-81ED-4DB2-BD59-A6C34878D82A}">
                    <a16:rowId xmlns:a16="http://schemas.microsoft.com/office/drawing/2014/main" val="1757798896"/>
                  </a:ext>
                </a:extLst>
              </a:tr>
              <a:tr h="265368">
                <a:tc>
                  <a:txBody>
                    <a:bodyPr/>
                    <a:lstStyle/>
                    <a:p>
                      <a:pPr marL="0" marR="0" algn="ctr" fontAlgn="base">
                        <a:lnSpc>
                          <a:spcPct val="107000"/>
                        </a:lnSpc>
                        <a:spcBef>
                          <a:spcPts val="0"/>
                        </a:spcBef>
                        <a:spcAft>
                          <a:spcPts val="0"/>
                        </a:spcAft>
                      </a:pPr>
                      <a:r>
                        <a:rPr lang="en-GB" sz="1000" dirty="0">
                          <a:effectLst/>
                          <a:latin typeface="+mn-lt"/>
                          <a:ea typeface="Times New Roman" panose="02020603050405020304" pitchFamily="18" charset="0"/>
                          <a:cs typeface="Arial" panose="020B0604020202020204" pitchFamily="34" charset="0"/>
                        </a:rPr>
                        <a:t>Receive patient on the desk</a:t>
                      </a:r>
                      <a:r>
                        <a:rPr lang="en-US"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GB" sz="1000">
                          <a:effectLst/>
                          <a:latin typeface="+mn-lt"/>
                          <a:ea typeface="Times New Roman" panose="02020603050405020304" pitchFamily="18" charset="0"/>
                          <a:cs typeface="Arial" panose="020B0604020202020204" pitchFamily="34" charset="0"/>
                        </a:rPr>
                        <a:t>Verify medical availability</a:t>
                      </a:r>
                      <a:r>
                        <a:rPr lang="pt-BR" sz="1000">
                          <a:effectLst/>
                          <a:latin typeface="+mn-lt"/>
                          <a:ea typeface="Times New Roman" panose="02020603050405020304" pitchFamily="18" charset="0"/>
                          <a:cs typeface="Arial" panose="020B0604020202020204" pitchFamily="34" charset="0"/>
                        </a:rPr>
                        <a:t> </a:t>
                      </a:r>
                      <a:endParaRPr lang="en-US" sz="110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GB" sz="1000">
                          <a:effectLst/>
                          <a:latin typeface="+mn-lt"/>
                          <a:ea typeface="Times New Roman" panose="02020603050405020304" pitchFamily="18" charset="0"/>
                          <a:cs typeface="Arial" panose="020B0604020202020204" pitchFamily="34" charset="0"/>
                        </a:rPr>
                        <a:t>Attend the patient</a:t>
                      </a:r>
                      <a:r>
                        <a:rPr lang="pt-BR" sz="1000">
                          <a:effectLst/>
                          <a:latin typeface="+mn-lt"/>
                          <a:ea typeface="Times New Roman" panose="02020603050405020304" pitchFamily="18" charset="0"/>
                          <a:cs typeface="Arial" panose="020B0604020202020204" pitchFamily="34" charset="0"/>
                        </a:rPr>
                        <a:t> </a:t>
                      </a:r>
                      <a:endParaRPr lang="en-US" sz="110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55854567"/>
                  </a:ext>
                </a:extLst>
              </a:tr>
              <a:tr h="537791">
                <a:tc>
                  <a:txBody>
                    <a:bodyPr/>
                    <a:lstStyle/>
                    <a:p>
                      <a:pPr marL="0" marR="0" algn="ctr" fontAlgn="base">
                        <a:lnSpc>
                          <a:spcPct val="107000"/>
                        </a:lnSpc>
                        <a:spcBef>
                          <a:spcPts val="0"/>
                        </a:spcBef>
                        <a:spcAft>
                          <a:spcPts val="0"/>
                        </a:spcAft>
                      </a:pPr>
                      <a:r>
                        <a:rPr lang="en-GB" sz="1000" dirty="0">
                          <a:effectLst/>
                          <a:latin typeface="+mn-lt"/>
                          <a:ea typeface="Times New Roman" panose="02020603050405020304" pitchFamily="18" charset="0"/>
                          <a:cs typeface="Arial" panose="020B0604020202020204" pitchFamily="34" charset="0"/>
                        </a:rPr>
                        <a:t>Ask for patient Citizen Card and medical consultation</a:t>
                      </a:r>
                      <a:r>
                        <a:rPr lang="en-US"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GB" sz="1000" dirty="0">
                          <a:effectLst/>
                          <a:latin typeface="+mn-lt"/>
                          <a:ea typeface="Times New Roman" panose="02020603050405020304" pitchFamily="18" charset="0"/>
                          <a:cs typeface="Arial" panose="020B0604020202020204" pitchFamily="34" charset="0"/>
                        </a:rPr>
                        <a:t>Direct patient to Doctor's office</a:t>
                      </a:r>
                      <a:r>
                        <a:rPr lang="en-US"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GB" sz="1000" dirty="0">
                          <a:effectLst/>
                          <a:latin typeface="+mn-lt"/>
                          <a:ea typeface="Times New Roman" panose="02020603050405020304" pitchFamily="18" charset="0"/>
                          <a:cs typeface="Arial" panose="020B0604020202020204" pitchFamily="34" charset="0"/>
                        </a:rPr>
                        <a:t>Register prescription into system</a:t>
                      </a:r>
                      <a:r>
                        <a:rPr lang="pt-BR"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52566168"/>
                  </a:ext>
                </a:extLst>
              </a:tr>
              <a:tr h="401579">
                <a:tc>
                  <a:txBody>
                    <a:bodyPr/>
                    <a:lstStyle/>
                    <a:p>
                      <a:pPr marL="0" marR="0" algn="ctr" fontAlgn="base">
                        <a:lnSpc>
                          <a:spcPct val="107000"/>
                        </a:lnSpc>
                        <a:spcBef>
                          <a:spcPts val="0"/>
                        </a:spcBef>
                        <a:spcAft>
                          <a:spcPts val="0"/>
                        </a:spcAft>
                      </a:pPr>
                      <a:r>
                        <a:rPr lang="en-GB" sz="1000">
                          <a:effectLst/>
                          <a:latin typeface="+mn-lt"/>
                          <a:ea typeface="Times New Roman" panose="02020603050405020304" pitchFamily="18" charset="0"/>
                          <a:cs typeface="Arial" panose="020B0604020202020204" pitchFamily="34" charset="0"/>
                        </a:rPr>
                        <a:t>Insert patient personal data into the system</a:t>
                      </a:r>
                      <a:r>
                        <a:rPr lang="en-US" sz="1000">
                          <a:effectLst/>
                          <a:latin typeface="+mn-lt"/>
                          <a:ea typeface="Times New Roman" panose="02020603050405020304" pitchFamily="18" charset="0"/>
                          <a:cs typeface="Arial" panose="020B0604020202020204" pitchFamily="34" charset="0"/>
                        </a:rPr>
                        <a:t> </a:t>
                      </a:r>
                      <a:endParaRPr lang="en-US" sz="110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US"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GB" sz="1000" dirty="0">
                          <a:effectLst/>
                          <a:latin typeface="+mn-lt"/>
                          <a:ea typeface="Times New Roman" panose="02020603050405020304" pitchFamily="18" charset="0"/>
                          <a:cs typeface="Arial" panose="020B0604020202020204" pitchFamily="34" charset="0"/>
                        </a:rPr>
                        <a:t>Register exams into the system</a:t>
                      </a:r>
                      <a:r>
                        <a:rPr lang="en-US"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838262"/>
                  </a:ext>
                </a:extLst>
              </a:tr>
              <a:tr h="265368">
                <a:tc>
                  <a:txBody>
                    <a:bodyPr/>
                    <a:lstStyle/>
                    <a:p>
                      <a:pPr marL="0" marR="0" algn="ctr" fontAlgn="base">
                        <a:lnSpc>
                          <a:spcPct val="107000"/>
                        </a:lnSpc>
                        <a:spcBef>
                          <a:spcPts val="0"/>
                        </a:spcBef>
                        <a:spcAft>
                          <a:spcPts val="0"/>
                        </a:spcAft>
                      </a:pPr>
                      <a:r>
                        <a:rPr lang="en-GB" sz="1000">
                          <a:effectLst/>
                          <a:latin typeface="+mn-lt"/>
                          <a:ea typeface="Times New Roman" panose="02020603050405020304" pitchFamily="18" charset="0"/>
                          <a:cs typeface="Arial" panose="020B0604020202020204" pitchFamily="34" charset="0"/>
                        </a:rPr>
                        <a:t>Confirm consultation</a:t>
                      </a:r>
                      <a:r>
                        <a:rPr lang="pt-BR" sz="1000">
                          <a:effectLst/>
                          <a:latin typeface="+mn-lt"/>
                          <a:ea typeface="Times New Roman" panose="02020603050405020304" pitchFamily="18" charset="0"/>
                          <a:cs typeface="Arial" panose="020B0604020202020204" pitchFamily="34" charset="0"/>
                        </a:rPr>
                        <a:t> </a:t>
                      </a:r>
                      <a:endParaRPr lang="en-US" sz="110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pt-BR"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GB" sz="1000" dirty="0">
                          <a:effectLst/>
                          <a:latin typeface="+mn-lt"/>
                          <a:ea typeface="Times New Roman" panose="02020603050405020304" pitchFamily="18" charset="0"/>
                          <a:cs typeface="Arial" panose="020B0604020202020204" pitchFamily="34" charset="0"/>
                        </a:rPr>
                        <a:t>Print the exams prescription</a:t>
                      </a:r>
                      <a:r>
                        <a:rPr lang="pt-BR"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92068712"/>
                  </a:ext>
                </a:extLst>
              </a:tr>
              <a:tr h="401579">
                <a:tc>
                  <a:txBody>
                    <a:bodyPr/>
                    <a:lstStyle/>
                    <a:p>
                      <a:pPr marL="0" marR="0" algn="ctr" fontAlgn="base">
                        <a:lnSpc>
                          <a:spcPct val="107000"/>
                        </a:lnSpc>
                        <a:spcBef>
                          <a:spcPts val="0"/>
                        </a:spcBef>
                        <a:spcAft>
                          <a:spcPts val="0"/>
                        </a:spcAft>
                      </a:pPr>
                      <a:r>
                        <a:rPr lang="en-GB" sz="1000">
                          <a:effectLst/>
                          <a:latin typeface="+mn-lt"/>
                          <a:ea typeface="Times New Roman" panose="02020603050405020304" pitchFamily="18" charset="0"/>
                          <a:cs typeface="Arial" panose="020B0604020202020204" pitchFamily="34" charset="0"/>
                        </a:rPr>
                        <a:t>Receive the payment from patient</a:t>
                      </a:r>
                      <a:r>
                        <a:rPr lang="en-US" sz="1000">
                          <a:effectLst/>
                          <a:latin typeface="+mn-lt"/>
                          <a:ea typeface="Times New Roman" panose="02020603050405020304" pitchFamily="18" charset="0"/>
                          <a:cs typeface="Arial" panose="020B0604020202020204" pitchFamily="34" charset="0"/>
                        </a:rPr>
                        <a:t> </a:t>
                      </a:r>
                      <a:endParaRPr lang="en-US" sz="110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US"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US"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44245294"/>
                  </a:ext>
                </a:extLst>
              </a:tr>
              <a:tr h="265368">
                <a:tc>
                  <a:txBody>
                    <a:bodyPr/>
                    <a:lstStyle/>
                    <a:p>
                      <a:pPr marL="0" marR="0" algn="ctr" fontAlgn="base">
                        <a:lnSpc>
                          <a:spcPct val="107000"/>
                        </a:lnSpc>
                        <a:spcBef>
                          <a:spcPts val="0"/>
                        </a:spcBef>
                        <a:spcAft>
                          <a:spcPts val="0"/>
                        </a:spcAft>
                      </a:pPr>
                      <a:r>
                        <a:rPr lang="en-GB" sz="1000">
                          <a:effectLst/>
                          <a:latin typeface="+mn-lt"/>
                          <a:ea typeface="Times New Roman" panose="02020603050405020304" pitchFamily="18" charset="0"/>
                          <a:cs typeface="Arial" panose="020B0604020202020204" pitchFamily="34" charset="0"/>
                        </a:rPr>
                        <a:t>Sign papers with hospital signature</a:t>
                      </a:r>
                      <a:r>
                        <a:rPr lang="en-US" sz="1000">
                          <a:effectLst/>
                          <a:latin typeface="+mn-lt"/>
                          <a:ea typeface="Times New Roman" panose="02020603050405020304" pitchFamily="18" charset="0"/>
                          <a:cs typeface="Arial" panose="020B0604020202020204" pitchFamily="34" charset="0"/>
                        </a:rPr>
                        <a:t> </a:t>
                      </a:r>
                      <a:endParaRPr lang="en-US" sz="110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US"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US"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15267128"/>
                  </a:ext>
                </a:extLst>
              </a:tr>
              <a:tr h="265368">
                <a:tc>
                  <a:txBody>
                    <a:bodyPr/>
                    <a:lstStyle/>
                    <a:p>
                      <a:pPr marL="0" marR="0" algn="ctr" fontAlgn="base">
                        <a:lnSpc>
                          <a:spcPct val="107000"/>
                        </a:lnSpc>
                        <a:spcBef>
                          <a:spcPts val="0"/>
                        </a:spcBef>
                        <a:spcAft>
                          <a:spcPts val="0"/>
                        </a:spcAft>
                      </a:pPr>
                      <a:r>
                        <a:rPr lang="en-GB" sz="1000">
                          <a:effectLst/>
                          <a:latin typeface="+mn-lt"/>
                          <a:ea typeface="Times New Roman" panose="02020603050405020304" pitchFamily="18" charset="0"/>
                          <a:cs typeface="Arial" panose="020B0604020202020204" pitchFamily="34" charset="0"/>
                        </a:rPr>
                        <a:t>Print justification for the patient</a:t>
                      </a:r>
                      <a:r>
                        <a:rPr lang="en-US" sz="1000">
                          <a:effectLst/>
                          <a:latin typeface="+mn-lt"/>
                          <a:ea typeface="Times New Roman" panose="02020603050405020304" pitchFamily="18" charset="0"/>
                          <a:cs typeface="Arial" panose="020B0604020202020204" pitchFamily="34" charset="0"/>
                        </a:rPr>
                        <a:t> </a:t>
                      </a:r>
                      <a:endParaRPr lang="en-US" sz="110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US" sz="1000">
                          <a:effectLst/>
                          <a:latin typeface="+mn-lt"/>
                          <a:ea typeface="Times New Roman" panose="02020603050405020304" pitchFamily="18" charset="0"/>
                          <a:cs typeface="Arial" panose="020B0604020202020204" pitchFamily="34" charset="0"/>
                        </a:rPr>
                        <a:t> </a:t>
                      </a:r>
                      <a:endParaRPr lang="en-US" sz="110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US"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36995895"/>
                  </a:ext>
                </a:extLst>
              </a:tr>
              <a:tr h="401579">
                <a:tc>
                  <a:txBody>
                    <a:bodyPr/>
                    <a:lstStyle/>
                    <a:p>
                      <a:pPr marL="0" marR="0" algn="ctr" fontAlgn="base">
                        <a:lnSpc>
                          <a:spcPct val="107000"/>
                        </a:lnSpc>
                        <a:spcBef>
                          <a:spcPts val="0"/>
                        </a:spcBef>
                        <a:spcAft>
                          <a:spcPts val="0"/>
                        </a:spcAft>
                      </a:pPr>
                      <a:r>
                        <a:rPr lang="en-GB" sz="1000">
                          <a:effectLst/>
                          <a:latin typeface="+mn-lt"/>
                          <a:ea typeface="Times New Roman" panose="02020603050405020304" pitchFamily="18" charset="0"/>
                          <a:cs typeface="Arial" panose="020B0604020202020204" pitchFamily="34" charset="0"/>
                        </a:rPr>
                        <a:t>Deliver all necessary papers to the patient</a:t>
                      </a:r>
                      <a:r>
                        <a:rPr lang="en-US" sz="1000">
                          <a:effectLst/>
                          <a:latin typeface="+mn-lt"/>
                          <a:ea typeface="Times New Roman" panose="02020603050405020304" pitchFamily="18" charset="0"/>
                          <a:cs typeface="Arial" panose="020B0604020202020204" pitchFamily="34" charset="0"/>
                        </a:rPr>
                        <a:t> </a:t>
                      </a:r>
                      <a:endParaRPr lang="en-US" sz="110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US" sz="1000">
                          <a:effectLst/>
                          <a:latin typeface="+mn-lt"/>
                          <a:ea typeface="Times New Roman" panose="02020603050405020304" pitchFamily="18" charset="0"/>
                          <a:cs typeface="Arial" panose="020B0604020202020204" pitchFamily="34" charset="0"/>
                        </a:rPr>
                        <a:t> </a:t>
                      </a:r>
                      <a:endParaRPr lang="en-US" sz="110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ase">
                        <a:lnSpc>
                          <a:spcPct val="107000"/>
                        </a:lnSpc>
                        <a:spcBef>
                          <a:spcPts val="0"/>
                        </a:spcBef>
                        <a:spcAft>
                          <a:spcPts val="0"/>
                        </a:spcAft>
                      </a:pPr>
                      <a:r>
                        <a:rPr lang="en-US" sz="1000" dirty="0">
                          <a:effectLst/>
                          <a:latin typeface="+mn-lt"/>
                          <a:ea typeface="Times New Roman" panose="02020603050405020304" pitchFamily="18" charset="0"/>
                          <a:cs typeface="Arial" panose="020B0604020202020204" pitchFamily="34" charset="0"/>
                        </a:rPr>
                        <a:t> </a:t>
                      </a:r>
                      <a:endParaRPr lang="en-US" sz="1100" dirty="0">
                        <a:effectLst/>
                        <a:latin typeface="+mn-lt"/>
                        <a:ea typeface="Calibri" panose="020F0502020204030204" pitchFamily="34" charset="0"/>
                        <a:cs typeface="Arial" panose="020B060402020202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30974809"/>
                  </a:ext>
                </a:extLst>
              </a:tr>
            </a:tbl>
          </a:graphicData>
        </a:graphic>
      </p:graphicFrame>
      <p:sp>
        <p:nvSpPr>
          <p:cNvPr id="33" name="Text Placeholder 107">
            <a:extLst>
              <a:ext uri="{FF2B5EF4-FFF2-40B4-BE49-F238E27FC236}">
                <a16:creationId xmlns:a16="http://schemas.microsoft.com/office/drawing/2014/main" id="{844F7D4D-186C-2A20-94DD-E43ADDF22F73}"/>
              </a:ext>
            </a:extLst>
          </p:cNvPr>
          <p:cNvSpPr txBox="1">
            <a:spLocks/>
          </p:cNvSpPr>
          <p:nvPr/>
        </p:nvSpPr>
        <p:spPr>
          <a:xfrm>
            <a:off x="171829" y="4297475"/>
            <a:ext cx="2701294"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t>MAIN TASKS OF THE PROCESS</a:t>
            </a:r>
          </a:p>
        </p:txBody>
      </p:sp>
      <p:pic>
        <p:nvPicPr>
          <p:cNvPr id="34" name="Imagem 1" descr="Diagrama&#10;&#10;Descrição gerada automaticamente">
            <a:extLst>
              <a:ext uri="{FF2B5EF4-FFF2-40B4-BE49-F238E27FC236}">
                <a16:creationId xmlns:a16="http://schemas.microsoft.com/office/drawing/2014/main" id="{20D002F5-5FE3-22BC-5D84-755996A30016}"/>
              </a:ext>
            </a:extLst>
          </p:cNvPr>
          <p:cNvPicPr>
            <a:picLocks noChangeAspect="1"/>
          </p:cNvPicPr>
          <p:nvPr/>
        </p:nvPicPr>
        <p:blipFill>
          <a:blip r:embed="rId3"/>
          <a:stretch>
            <a:fillRect/>
          </a:stretch>
        </p:blipFill>
        <p:spPr>
          <a:xfrm>
            <a:off x="2873123" y="2112208"/>
            <a:ext cx="9147048" cy="4609267"/>
          </a:xfrm>
          <a:prstGeom prst="rect">
            <a:avLst/>
          </a:prstGeom>
        </p:spPr>
      </p:pic>
      <p:sp>
        <p:nvSpPr>
          <p:cNvPr id="35" name="Arrow: Bent 34">
            <a:extLst>
              <a:ext uri="{FF2B5EF4-FFF2-40B4-BE49-F238E27FC236}">
                <a16:creationId xmlns:a16="http://schemas.microsoft.com/office/drawing/2014/main" id="{92C61DDB-EBB0-77FC-38A7-189F4300C8A2}"/>
              </a:ext>
            </a:extLst>
          </p:cNvPr>
          <p:cNvSpPr/>
          <p:nvPr/>
        </p:nvSpPr>
        <p:spPr>
          <a:xfrm rot="10800000" flipH="1">
            <a:off x="1362456" y="4818888"/>
            <a:ext cx="935928" cy="1124712"/>
          </a:xfrm>
          <a:prstGeom prst="bentArrow">
            <a:avLst>
              <a:gd name="adj1" fmla="val 25000"/>
              <a:gd name="adj2" fmla="val 23739"/>
              <a:gd name="adj3" fmla="val 25000"/>
              <a:gd name="adj4" fmla="val 43750"/>
            </a:avLst>
          </a:prstGeom>
          <a:effectLst>
            <a:outerShdw blurRad="76200" dir="13500000" sy="23000" kx="1200000" algn="br" rotWithShape="0">
              <a:prstClr val="black">
                <a:alpha val="2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schemeClr val="tx1"/>
              </a:solidFill>
            </a:endParaRPr>
          </a:p>
        </p:txBody>
      </p:sp>
      <p:sp>
        <p:nvSpPr>
          <p:cNvPr id="36" name="Text Placeholder 107">
            <a:extLst>
              <a:ext uri="{FF2B5EF4-FFF2-40B4-BE49-F238E27FC236}">
                <a16:creationId xmlns:a16="http://schemas.microsoft.com/office/drawing/2014/main" id="{AF26DB5D-17BF-000E-1943-B97D14F85731}"/>
              </a:ext>
            </a:extLst>
          </p:cNvPr>
          <p:cNvSpPr txBox="1">
            <a:spLocks/>
          </p:cNvSpPr>
          <p:nvPr/>
        </p:nvSpPr>
        <p:spPr>
          <a:xfrm>
            <a:off x="9982200" y="1873477"/>
            <a:ext cx="2172409"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t>AS-IS MODEL OVERVIEW</a:t>
            </a:r>
          </a:p>
        </p:txBody>
      </p:sp>
    </p:spTree>
    <p:extLst>
      <p:ext uri="{BB962C8B-B14F-4D97-AF65-F5344CB8AC3E}">
        <p14:creationId xmlns:p14="http://schemas.microsoft.com/office/powerpoint/2010/main" val="33966575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Man analyzing data on a screen">
            <a:extLst>
              <a:ext uri="{FF2B5EF4-FFF2-40B4-BE49-F238E27FC236}">
                <a16:creationId xmlns:a16="http://schemas.microsoft.com/office/drawing/2014/main" id="{EACF9A43-5E16-41F1-82E2-77469D7E3D6A}"/>
              </a:ext>
            </a:extLst>
          </p:cNvPr>
          <p:cNvPicPr>
            <a:picLocks noGrp="1" noChangeAspect="1"/>
          </p:cNvPicPr>
          <p:nvPr>
            <p:ph type="pic" sz="quarter" idx="10"/>
          </p:nvPr>
        </p:nvPicPr>
        <p:blipFill>
          <a:blip r:embed="rId2"/>
          <a:srcRect/>
          <a:stretch/>
        </p:blipFill>
        <p:spPr>
          <a:xfrm>
            <a:off x="1654798" y="466725"/>
            <a:ext cx="8882405" cy="5924550"/>
          </a:xfrm>
        </p:spPr>
      </p:pic>
      <p:sp>
        <p:nvSpPr>
          <p:cNvPr id="5" name="Title 4">
            <a:extLst>
              <a:ext uri="{FF2B5EF4-FFF2-40B4-BE49-F238E27FC236}">
                <a16:creationId xmlns:a16="http://schemas.microsoft.com/office/drawing/2014/main" id="{270115D3-F5ED-4220-BDFD-9D87A29F2D4C}"/>
              </a:ext>
            </a:extLst>
          </p:cNvPr>
          <p:cNvSpPr>
            <a:spLocks noGrp="1"/>
          </p:cNvSpPr>
          <p:nvPr>
            <p:ph type="title"/>
          </p:nvPr>
        </p:nvSpPr>
        <p:spPr/>
        <p:txBody>
          <a:bodyPr/>
          <a:lstStyle/>
          <a:p>
            <a:r>
              <a:rPr lang="en-US" dirty="0"/>
              <a:t>PROCESS ANALYSIS </a:t>
            </a:r>
          </a:p>
        </p:txBody>
      </p:sp>
    </p:spTree>
    <p:extLst>
      <p:ext uri="{BB962C8B-B14F-4D97-AF65-F5344CB8AC3E}">
        <p14:creationId xmlns:p14="http://schemas.microsoft.com/office/powerpoint/2010/main" val="610540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12">
            <a:extLst>
              <a:ext uri="{FF2B5EF4-FFF2-40B4-BE49-F238E27FC236}">
                <a16:creationId xmlns:a16="http://schemas.microsoft.com/office/drawing/2014/main" id="{BFE2B5AB-A5E2-4E81-9A28-0F3EFE4B47B5}"/>
              </a:ext>
            </a:extLst>
          </p:cNvPr>
          <p:cNvSpPr>
            <a:spLocks noGrp="1"/>
          </p:cNvSpPr>
          <p:nvPr>
            <p:ph type="title"/>
          </p:nvPr>
        </p:nvSpPr>
        <p:spPr>
          <a:xfrm rot="16200000">
            <a:off x="223057" y="3768419"/>
            <a:ext cx="4042945" cy="639195"/>
          </a:xfrm>
        </p:spPr>
        <p:txBody>
          <a:bodyPr/>
          <a:lstStyle/>
          <a:p>
            <a:r>
              <a:rPr lang="en-US" dirty="0"/>
              <a:t>QUALITATIVE ANALYSIS</a:t>
            </a:r>
          </a:p>
        </p:txBody>
      </p:sp>
      <p:sp>
        <p:nvSpPr>
          <p:cNvPr id="4" name="Slide Number Placeholder 3">
            <a:extLst>
              <a:ext uri="{FF2B5EF4-FFF2-40B4-BE49-F238E27FC236}">
                <a16:creationId xmlns:a16="http://schemas.microsoft.com/office/drawing/2014/main" id="{A2AC6252-4303-4C45-9EC4-303A08CB4B58}"/>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8</a:t>
            </a:fld>
            <a:endParaRPr lang="en-US" dirty="0"/>
          </a:p>
        </p:txBody>
      </p:sp>
      <p:sp>
        <p:nvSpPr>
          <p:cNvPr id="47" name="TextBox 46">
            <a:extLst>
              <a:ext uri="{FF2B5EF4-FFF2-40B4-BE49-F238E27FC236}">
                <a16:creationId xmlns:a16="http://schemas.microsoft.com/office/drawing/2014/main" id="{99458522-B33A-19EB-FB09-AB4E25579F9D}"/>
              </a:ext>
            </a:extLst>
          </p:cNvPr>
          <p:cNvSpPr txBox="1"/>
          <p:nvPr/>
        </p:nvSpPr>
        <p:spPr>
          <a:xfrm>
            <a:off x="3634450" y="1141825"/>
            <a:ext cx="8356922" cy="329320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effectLst/>
                <a:ea typeface="Calibri" panose="020F0502020204030204" pitchFamily="34" charset="0"/>
                <a:cs typeface="Arial" panose="020B0604020202020204" pitchFamily="34" charset="0"/>
              </a:rPr>
              <a:t>“Qualitative process analysis techniques allow us to identify, classify, and understand weaknesses and improvement opportunities in a process” </a:t>
            </a:r>
            <a:r>
              <a:rPr lang="en-US" sz="2800" dirty="0">
                <a:effectLst/>
                <a:ea typeface="Calibri" panose="020F0502020204030204" pitchFamily="34" charset="0"/>
                <a:cs typeface="Arial" panose="020B0604020202020204" pitchFamily="34" charset="0"/>
              </a:rPr>
              <a:t>(Dumas, M., La Rosa, M., </a:t>
            </a:r>
            <a:r>
              <a:rPr lang="en-US" sz="2800" dirty="0" err="1">
                <a:effectLst/>
                <a:ea typeface="Calibri" panose="020F0502020204030204" pitchFamily="34" charset="0"/>
                <a:cs typeface="Arial" panose="020B0604020202020204" pitchFamily="34" charset="0"/>
              </a:rPr>
              <a:t>Mendling</a:t>
            </a:r>
            <a:r>
              <a:rPr lang="en-US" sz="2800" dirty="0">
                <a:effectLst/>
                <a:ea typeface="Calibri" panose="020F0502020204030204" pitchFamily="34" charset="0"/>
                <a:cs typeface="Arial" panose="020B0604020202020204" pitchFamily="34" charset="0"/>
              </a:rPr>
              <a:t>, J., </a:t>
            </a:r>
            <a:r>
              <a:rPr lang="en-US" sz="2800" dirty="0" err="1">
                <a:effectLst/>
                <a:ea typeface="Calibri" panose="020F0502020204030204" pitchFamily="34" charset="0"/>
                <a:cs typeface="Arial" panose="020B0604020202020204" pitchFamily="34" charset="0"/>
              </a:rPr>
              <a:t>Reijers</a:t>
            </a:r>
            <a:r>
              <a:rPr lang="en-US" sz="2800" dirty="0">
                <a:effectLst/>
                <a:ea typeface="Calibri" panose="020F0502020204030204" pitchFamily="34" charset="0"/>
                <a:cs typeface="Arial" panose="020B0604020202020204" pitchFamily="34" charset="0"/>
              </a:rPr>
              <a:t>, H.A., 2018).</a:t>
            </a:r>
            <a:endParaRPr lang="en-US" sz="3600" dirty="0">
              <a:effectLst/>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41293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12">
            <a:extLst>
              <a:ext uri="{FF2B5EF4-FFF2-40B4-BE49-F238E27FC236}">
                <a16:creationId xmlns:a16="http://schemas.microsoft.com/office/drawing/2014/main" id="{BFE2B5AB-A5E2-4E81-9A28-0F3EFE4B47B5}"/>
              </a:ext>
            </a:extLst>
          </p:cNvPr>
          <p:cNvSpPr>
            <a:spLocks noGrp="1"/>
          </p:cNvSpPr>
          <p:nvPr>
            <p:ph type="title"/>
          </p:nvPr>
        </p:nvSpPr>
        <p:spPr>
          <a:xfrm rot="16200000">
            <a:off x="223057" y="3768419"/>
            <a:ext cx="4042945" cy="639195"/>
          </a:xfrm>
        </p:spPr>
        <p:txBody>
          <a:bodyPr/>
          <a:lstStyle/>
          <a:p>
            <a:r>
              <a:rPr lang="en-US" dirty="0"/>
              <a:t>QUALITATIVE ANALYSIS</a:t>
            </a:r>
          </a:p>
        </p:txBody>
      </p:sp>
      <p:sp>
        <p:nvSpPr>
          <p:cNvPr id="4" name="Slide Number Placeholder 3">
            <a:extLst>
              <a:ext uri="{FF2B5EF4-FFF2-40B4-BE49-F238E27FC236}">
                <a16:creationId xmlns:a16="http://schemas.microsoft.com/office/drawing/2014/main" id="{A2AC6252-4303-4C45-9EC4-303A08CB4B58}"/>
              </a:ext>
            </a:extLst>
          </p:cNvPr>
          <p:cNvSpPr>
            <a:spLocks noGrp="1"/>
          </p:cNvSpPr>
          <p:nvPr>
            <p:ph type="sldNum" sz="quarter" idx="12"/>
          </p:nvPr>
        </p:nvSpPr>
        <p:spPr>
          <a:xfrm>
            <a:off x="8610600" y="6515753"/>
            <a:ext cx="2743200" cy="205722"/>
          </a:xfrm>
        </p:spPr>
        <p:txBody>
          <a:bodyPr/>
          <a:lstStyle/>
          <a:p>
            <a:fld id="{BF860B6F-2FE3-4DE6-9496-980E987E7466}" type="slidenum">
              <a:rPr lang="en-US" smtClean="0"/>
              <a:pPr/>
              <a:t>9</a:t>
            </a:fld>
            <a:endParaRPr lang="en-US" dirty="0"/>
          </a:p>
        </p:txBody>
      </p:sp>
      <p:sp>
        <p:nvSpPr>
          <p:cNvPr id="42" name="Rectangle 41">
            <a:extLst>
              <a:ext uri="{FF2B5EF4-FFF2-40B4-BE49-F238E27FC236}">
                <a16:creationId xmlns:a16="http://schemas.microsoft.com/office/drawing/2014/main" id="{9F84EF27-B8AF-36FE-A32B-7FBCAB856E58}"/>
              </a:ext>
            </a:extLst>
          </p:cNvPr>
          <p:cNvSpPr/>
          <p:nvPr/>
        </p:nvSpPr>
        <p:spPr>
          <a:xfrm rot="5400000">
            <a:off x="9766385" y="-1006534"/>
            <a:ext cx="972645" cy="39242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Title 1">
            <a:extLst>
              <a:ext uri="{FF2B5EF4-FFF2-40B4-BE49-F238E27FC236}">
                <a16:creationId xmlns:a16="http://schemas.microsoft.com/office/drawing/2014/main" id="{7C82A02C-D40C-8D60-F335-0EFE0AD8FDFB}"/>
              </a:ext>
            </a:extLst>
          </p:cNvPr>
          <p:cNvSpPr txBox="1">
            <a:spLocks/>
          </p:cNvSpPr>
          <p:nvPr/>
        </p:nvSpPr>
        <p:spPr>
          <a:xfrm>
            <a:off x="2891574" y="658420"/>
            <a:ext cx="6408851" cy="665965"/>
          </a:xfrm>
          <a:prstGeom prst="rect">
            <a:avLst/>
          </a:prstGeom>
        </p:spPr>
        <p:txBody>
          <a:bodyPr vert="horz" lIns="91440" tIns="45720" rIns="91440" bIns="45720" rtlCol="0" anchor="ctr">
            <a:noAutofit/>
          </a:bodyPr>
          <a:lstStyle>
            <a:lvl1pPr algn="r" defTabSz="914400" rtl="0" eaLnBrk="1" latinLnBrk="0" hangingPunct="1">
              <a:lnSpc>
                <a:spcPct val="80000"/>
              </a:lnSpc>
              <a:spcBef>
                <a:spcPct val="0"/>
              </a:spcBef>
              <a:buNone/>
              <a:defRPr sz="4000" kern="1200" cap="all" spc="200" baseline="0">
                <a:ln w="19050">
                  <a:solidFill>
                    <a:schemeClr val="accent1"/>
                  </a:solidFill>
                </a:ln>
                <a:noFill/>
                <a:latin typeface="+mj-lt"/>
                <a:ea typeface="+mj-ea"/>
                <a:cs typeface="+mj-cs"/>
              </a:defRPr>
            </a:lvl1pPr>
          </a:lstStyle>
          <a:p>
            <a:r>
              <a:rPr lang="en-US" dirty="0"/>
              <a:t>Value-added analysis</a:t>
            </a:r>
          </a:p>
        </p:txBody>
      </p:sp>
      <p:pic>
        <p:nvPicPr>
          <p:cNvPr id="44" name="Imagem 6" descr="Uma imagem contendo Linha do tempo&#10;&#10;Descrição gerada automaticamente">
            <a:extLst>
              <a:ext uri="{FF2B5EF4-FFF2-40B4-BE49-F238E27FC236}">
                <a16:creationId xmlns:a16="http://schemas.microsoft.com/office/drawing/2014/main" id="{5E43E1C2-CE77-3DEE-8802-94EC67CF6196}"/>
              </a:ext>
            </a:extLst>
          </p:cNvPr>
          <p:cNvPicPr>
            <a:picLocks noChangeAspect="1"/>
          </p:cNvPicPr>
          <p:nvPr/>
        </p:nvPicPr>
        <p:blipFill>
          <a:blip r:embed="rId3"/>
          <a:stretch>
            <a:fillRect/>
          </a:stretch>
        </p:blipFill>
        <p:spPr>
          <a:xfrm>
            <a:off x="3550919" y="1631066"/>
            <a:ext cx="7281208" cy="4998553"/>
          </a:xfrm>
          <a:prstGeom prst="rect">
            <a:avLst/>
          </a:prstGeom>
        </p:spPr>
      </p:pic>
      <p:sp>
        <p:nvSpPr>
          <p:cNvPr id="45" name="Text Placeholder 107">
            <a:extLst>
              <a:ext uri="{FF2B5EF4-FFF2-40B4-BE49-F238E27FC236}">
                <a16:creationId xmlns:a16="http://schemas.microsoft.com/office/drawing/2014/main" id="{4F353363-C1D9-7CD7-77EE-338D9CDF9186}"/>
              </a:ext>
            </a:extLst>
          </p:cNvPr>
          <p:cNvSpPr txBox="1">
            <a:spLocks/>
          </p:cNvSpPr>
          <p:nvPr/>
        </p:nvSpPr>
        <p:spPr>
          <a:xfrm rot="16200000">
            <a:off x="9377016" y="4913672"/>
            <a:ext cx="3193163" cy="23873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100" baseline="0">
                <a:solidFill>
                  <a:schemeClr val="accent4"/>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t>Admission Process - Receptionist</a:t>
            </a:r>
          </a:p>
        </p:txBody>
      </p:sp>
    </p:spTree>
    <p:extLst>
      <p:ext uri="{BB962C8B-B14F-4D97-AF65-F5344CB8AC3E}">
        <p14:creationId xmlns:p14="http://schemas.microsoft.com/office/powerpoint/2010/main" val="1270090599"/>
      </p:ext>
    </p:extLst>
  </p:cSld>
  <p:clrMapOvr>
    <a:masterClrMapping/>
  </p:clrMapOvr>
</p:sld>
</file>

<file path=ppt/theme/theme1.xml><?xml version="1.0" encoding="utf-8"?>
<a:theme xmlns:a="http://schemas.openxmlformats.org/drawingml/2006/main" name="Office Theme">
  <a:themeElements>
    <a:clrScheme name="Custom 22">
      <a:dk1>
        <a:sysClr val="windowText" lastClr="000000"/>
      </a:dk1>
      <a:lt1>
        <a:sysClr val="window" lastClr="FFFFFF"/>
      </a:lt1>
      <a:dk2>
        <a:srgbClr val="44546A"/>
      </a:dk2>
      <a:lt2>
        <a:srgbClr val="E7E6E6"/>
      </a:lt2>
      <a:accent1>
        <a:srgbClr val="155463"/>
      </a:accent1>
      <a:accent2>
        <a:srgbClr val="A8CADC"/>
      </a:accent2>
      <a:accent3>
        <a:srgbClr val="74A9EA"/>
      </a:accent3>
      <a:accent4>
        <a:srgbClr val="04B3C3"/>
      </a:accent4>
      <a:accent5>
        <a:srgbClr val="5F8473"/>
      </a:accent5>
      <a:accent6>
        <a:srgbClr val="D1EF59"/>
      </a:accent6>
      <a:hlink>
        <a:srgbClr val="0563C1"/>
      </a:hlink>
      <a:folHlink>
        <a:srgbClr val="954F72"/>
      </a:folHlink>
    </a:clrScheme>
    <a:fontScheme name="Custom 29">
      <a:majorFont>
        <a:latin typeface="Seaford Bold"/>
        <a:ea typeface=""/>
        <a:cs typeface=""/>
      </a:majorFont>
      <a:minorFont>
        <a:latin typeface="Quire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lthcare Pitch Deck_TM89652269_Win32_JC_v2" id="{F8764AB5-AEEF-4CC2-ABB0-6738C12D74B7}" vid="{4B84277E-49D1-4747-AC5A-A160BBEACD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明朝"/>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3F4F0A7-9599-4FE3-A548-853A09CF0244}">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B7064F8B-46A2-4F22-9203-449568FB5893}">
  <ds:schemaRefs>
    <ds:schemaRef ds:uri="http://schemas.microsoft.com/sharepoint/v3/contenttype/forms"/>
  </ds:schemaRefs>
</ds:datastoreItem>
</file>

<file path=customXml/itemProps3.xml><?xml version="1.0" encoding="utf-8"?>
<ds:datastoreItem xmlns:ds="http://schemas.openxmlformats.org/officeDocument/2006/customXml" ds:itemID="{4984FD82-9185-4244-A7C8-36B2990083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tf89652269_win32</Template>
  <TotalTime>776</TotalTime>
  <Words>1715</Words>
  <Application>Microsoft Office PowerPoint</Application>
  <PresentationFormat>Widescreen</PresentationFormat>
  <Paragraphs>187</Paragraphs>
  <Slides>25</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Quire Sans</vt:lpstr>
      <vt:lpstr>Seaford</vt:lpstr>
      <vt:lpstr>Seaford Bold</vt:lpstr>
      <vt:lpstr>Symbol</vt:lpstr>
      <vt:lpstr>Office Theme</vt:lpstr>
      <vt:lpstr>Business Process management </vt:lpstr>
      <vt:lpstr>CONTENT</vt:lpstr>
      <vt:lpstr>Problem DESCRIPTION</vt:lpstr>
      <vt:lpstr>OBJECTIVES</vt:lpstr>
      <vt:lpstr>PROCESS DISCOVERY</vt:lpstr>
      <vt:lpstr>THE AS-IS MODEL</vt:lpstr>
      <vt:lpstr>PROCESS ANALYSIS </vt:lpstr>
      <vt:lpstr>QUALITATIVE ANALYSIS</vt:lpstr>
      <vt:lpstr>QUALITATIVE ANALYSIS</vt:lpstr>
      <vt:lpstr>QUALITATIVE ANALYSIS</vt:lpstr>
      <vt:lpstr>QUALITATIVE ANALYSIS</vt:lpstr>
      <vt:lpstr>QUALITATIVE ANALYSIS</vt:lpstr>
      <vt:lpstr>QUANTITATIVE ANALYSIS</vt:lpstr>
      <vt:lpstr>QUANTITATIVE ANALYSIS</vt:lpstr>
      <vt:lpstr>QUANTITATIVE ANALYSIS</vt:lpstr>
      <vt:lpstr>PROCESS REDESIGN </vt:lpstr>
      <vt:lpstr>Exploitative Redesign approach </vt:lpstr>
      <vt:lpstr>WHAT-IF Analysis</vt:lpstr>
      <vt:lpstr>Flow Analysis</vt:lpstr>
      <vt:lpstr>Flow Analysis</vt:lpstr>
      <vt:lpstr>Queuing Analysis</vt:lpstr>
      <vt:lpstr>RESULTS</vt:lpstr>
      <vt:lpstr>COST-BENEFIT ANALYSIS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Process management </dc:title>
  <dc:creator>LUIZ HUMBERTO POLARO VIZEU</dc:creator>
  <cp:lastModifiedBy>LUIZ HUMBERTO POLARO VIZEU</cp:lastModifiedBy>
  <cp:revision>14</cp:revision>
  <dcterms:created xsi:type="dcterms:W3CDTF">2022-06-08T09:47:35Z</dcterms:created>
  <dcterms:modified xsi:type="dcterms:W3CDTF">2022-06-08T22:43:58Z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